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heme/themeOverride17.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7.xml" ContentType="application/vnd.openxmlformats-officedocument.presentationml.notesSlide+xml"/>
  <Override PartName="/ppt/theme/themeOverride18.xml" ContentType="application/vnd.openxmlformats-officedocument.themeOverride+xml"/>
  <Override PartName="/ppt/tags/tag59.xml" ContentType="application/vnd.openxmlformats-officedocument.presentationml.tags+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9.xml" ContentType="application/vnd.openxmlformats-officedocument.themeOverr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389" r:id="rId5"/>
    <p:sldId id="978" r:id="rId6"/>
    <p:sldId id="286" r:id="rId7"/>
    <p:sldId id="268" r:id="rId8"/>
    <p:sldId id="313" r:id="rId9"/>
    <p:sldId id="2739" r:id="rId10"/>
    <p:sldId id="259" r:id="rId11"/>
    <p:sldId id="2798" r:id="rId12"/>
    <p:sldId id="2731" r:id="rId13"/>
    <p:sldId id="2724" r:id="rId14"/>
    <p:sldId id="279" r:id="rId15"/>
    <p:sldId id="260" r:id="rId16"/>
    <p:sldId id="1850" r:id="rId17"/>
    <p:sldId id="1467" r:id="rId18"/>
    <p:sldId id="385" r:id="rId19"/>
    <p:sldId id="1620" r:id="rId20"/>
    <p:sldId id="261" r:id="rId21"/>
    <p:sldId id="2807" r:id="rId22"/>
    <p:sldId id="603" r:id="rId23"/>
    <p:sldId id="1093" r:id="rId24"/>
    <p:sldId id="273" r:id="rId25"/>
    <p:sldId id="2011" r:id="rId26"/>
    <p:sldId id="2808" r:id="rId27"/>
    <p:sldId id="344"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p:scale>
          <a:sx n="60" d="100"/>
          <a:sy n="60" d="100"/>
        </p:scale>
        <p:origin x="870" y="465"/>
      </p:cViewPr>
      <p:guideLst/>
    </p:cSldViewPr>
  </p:slideViewPr>
  <p:notesTextViewPr>
    <p:cViewPr>
      <p:scale>
        <a:sx n="1" d="1"/>
        <a:sy n="1" d="1"/>
      </p:scale>
      <p:origin x="0" y="0"/>
    </p:cViewPr>
  </p:notesTextViewPr>
  <p:sorterViewPr>
    <p:cViewPr>
      <p:scale>
        <a:sx n="57" d="100"/>
        <a:sy n="5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chemeClr val="accent3"/>
              </a:solidFill>
              <a:ln w="19050">
                <a:noFill/>
              </a:ln>
              <a:effectLst/>
            </c:spPr>
            <c:extLst>
              <c:ext xmlns:c16="http://schemas.microsoft.com/office/drawing/2014/chart" uri="{C3380CC4-5D6E-409C-BE32-E72D297353CC}">
                <c16:uniqueId val="{00000001-9EA6-4D8E-959D-AF9050843FEF}"/>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9EA6-4D8E-959D-AF9050843FEF}"/>
              </c:ext>
            </c:extLst>
          </c:dPt>
          <c:dPt>
            <c:idx val="2"/>
            <c:bubble3D val="0"/>
            <c:spPr>
              <a:solidFill>
                <a:schemeClr val="accent3"/>
              </a:solidFill>
              <a:ln w="19050">
                <a:noFill/>
              </a:ln>
              <a:effectLst/>
            </c:spPr>
            <c:extLst>
              <c:ext xmlns:c16="http://schemas.microsoft.com/office/drawing/2014/chart" uri="{C3380CC4-5D6E-409C-BE32-E72D297353CC}">
                <c16:uniqueId val="{00000005-9EA6-4D8E-959D-AF9050843FEF}"/>
              </c:ext>
            </c:extLst>
          </c:dPt>
          <c:dPt>
            <c:idx val="3"/>
            <c:bubble3D val="0"/>
            <c:spPr>
              <a:solidFill>
                <a:schemeClr val="accent4"/>
              </a:solidFill>
              <a:ln w="19050">
                <a:noFill/>
              </a:ln>
              <a:effectLst/>
            </c:spPr>
            <c:extLst>
              <c:ext xmlns:c16="http://schemas.microsoft.com/office/drawing/2014/chart" uri="{C3380CC4-5D6E-409C-BE32-E72D297353CC}">
                <c16:uniqueId val="{00000007-9EA6-4D8E-959D-AF9050843FEF}"/>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9EA6-4D8E-959D-AF9050843FEF}"/>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chemeClr val="accent3"/>
              </a:solidFill>
              <a:ln w="19050">
                <a:noFill/>
              </a:ln>
              <a:effectLst/>
            </c:spPr>
            <c:extLst>
              <c:ext xmlns:c16="http://schemas.microsoft.com/office/drawing/2014/chart" uri="{C3380CC4-5D6E-409C-BE32-E72D297353CC}">
                <c16:uniqueId val="{00000001-6F0D-4A0C-83E3-D26C567EDE4B}"/>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6F0D-4A0C-83E3-D26C567EDE4B}"/>
              </c:ext>
            </c:extLst>
          </c:dPt>
          <c:dPt>
            <c:idx val="2"/>
            <c:bubble3D val="0"/>
            <c:spPr>
              <a:solidFill>
                <a:schemeClr val="accent3"/>
              </a:solidFill>
              <a:ln w="19050">
                <a:noFill/>
              </a:ln>
              <a:effectLst/>
            </c:spPr>
            <c:extLst>
              <c:ext xmlns:c16="http://schemas.microsoft.com/office/drawing/2014/chart" uri="{C3380CC4-5D6E-409C-BE32-E72D297353CC}">
                <c16:uniqueId val="{00000005-6F0D-4A0C-83E3-D26C567EDE4B}"/>
              </c:ext>
            </c:extLst>
          </c:dPt>
          <c:dPt>
            <c:idx val="3"/>
            <c:bubble3D val="0"/>
            <c:spPr>
              <a:solidFill>
                <a:schemeClr val="accent4"/>
              </a:solidFill>
              <a:ln w="19050">
                <a:noFill/>
              </a:ln>
              <a:effectLst/>
            </c:spPr>
            <c:extLst>
              <c:ext xmlns:c16="http://schemas.microsoft.com/office/drawing/2014/chart" uri="{C3380CC4-5D6E-409C-BE32-E72D297353CC}">
                <c16:uniqueId val="{00000007-6F0D-4A0C-83E3-D26C567EDE4B}"/>
              </c:ext>
            </c:extLst>
          </c:dPt>
          <c:cat>
            <c:strRef>
              <c:f>Sheet1!$A$2:$A$5</c:f>
              <c:strCache>
                <c:ptCount val="2"/>
                <c:pt idx="0">
                  <c:v>1st Qtr</c:v>
                </c:pt>
                <c:pt idx="1">
                  <c:v>2nd Qtr</c:v>
                </c:pt>
              </c:strCache>
            </c:strRef>
          </c:cat>
          <c:val>
            <c:numRef>
              <c:f>Sheet1!$B$2:$B$5</c:f>
              <c:numCache>
                <c:formatCode>General</c:formatCode>
                <c:ptCount val="4"/>
                <c:pt idx="0">
                  <c:v>5.6</c:v>
                </c:pt>
                <c:pt idx="1">
                  <c:v>4.4000000000000004</c:v>
                </c:pt>
              </c:numCache>
            </c:numRef>
          </c:val>
          <c:extLst>
            <c:ext xmlns:c16="http://schemas.microsoft.com/office/drawing/2014/chart" uri="{C3380CC4-5D6E-409C-BE32-E72D297353CC}">
              <c16:uniqueId val="{00000008-6F0D-4A0C-83E3-D26C567EDE4B}"/>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chemeClr val="accent3"/>
              </a:solidFill>
              <a:ln w="19050">
                <a:noFill/>
              </a:ln>
              <a:effectLst/>
            </c:spPr>
            <c:extLst>
              <c:ext xmlns:c16="http://schemas.microsoft.com/office/drawing/2014/chart" uri="{C3380CC4-5D6E-409C-BE32-E72D297353CC}">
                <c16:uniqueId val="{00000001-EF55-4699-87BD-F5E0200BB26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EF55-4699-87BD-F5E0200BB264}"/>
              </c:ext>
            </c:extLst>
          </c:dPt>
          <c:dPt>
            <c:idx val="2"/>
            <c:bubble3D val="0"/>
            <c:spPr>
              <a:solidFill>
                <a:schemeClr val="accent3"/>
              </a:solidFill>
              <a:ln w="19050">
                <a:noFill/>
              </a:ln>
              <a:effectLst/>
            </c:spPr>
            <c:extLst>
              <c:ext xmlns:c16="http://schemas.microsoft.com/office/drawing/2014/chart" uri="{C3380CC4-5D6E-409C-BE32-E72D297353CC}">
                <c16:uniqueId val="{00000005-EF55-4699-87BD-F5E0200BB264}"/>
              </c:ext>
            </c:extLst>
          </c:dPt>
          <c:dPt>
            <c:idx val="3"/>
            <c:bubble3D val="0"/>
            <c:spPr>
              <a:solidFill>
                <a:schemeClr val="accent4"/>
              </a:solidFill>
              <a:ln w="19050">
                <a:noFill/>
              </a:ln>
              <a:effectLst/>
            </c:spPr>
            <c:extLst>
              <c:ext xmlns:c16="http://schemas.microsoft.com/office/drawing/2014/chart" uri="{C3380CC4-5D6E-409C-BE32-E72D297353CC}">
                <c16:uniqueId val="{00000007-EF55-4699-87BD-F5E0200BB264}"/>
              </c:ext>
            </c:extLst>
          </c:dPt>
          <c:cat>
            <c:strRef>
              <c:f>Sheet1!$A$2:$A$5</c:f>
              <c:strCache>
                <c:ptCount val="2"/>
                <c:pt idx="0">
                  <c:v>1st Qtr</c:v>
                </c:pt>
                <c:pt idx="1">
                  <c:v>2nd Qtr</c:v>
                </c:pt>
              </c:strCache>
            </c:strRef>
          </c:cat>
          <c:val>
            <c:numRef>
              <c:f>Sheet1!$B$2:$B$5</c:f>
              <c:numCache>
                <c:formatCode>General</c:formatCode>
                <c:ptCount val="4"/>
                <c:pt idx="0">
                  <c:v>9.1</c:v>
                </c:pt>
                <c:pt idx="1">
                  <c:v>0.9</c:v>
                </c:pt>
              </c:numCache>
            </c:numRef>
          </c:val>
          <c:extLst>
            <c:ext xmlns:c16="http://schemas.microsoft.com/office/drawing/2014/chart" uri="{C3380CC4-5D6E-409C-BE32-E72D297353CC}">
              <c16:uniqueId val="{00000008-EF55-4699-87BD-F5E0200BB264}"/>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lang="zh-CN">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19050" cap="rnd">
              <a:solidFill>
                <a:schemeClr val="accent1"/>
              </a:solidFill>
              <a:round/>
            </a:ln>
            <a:effectLst/>
          </c:spPr>
          <c:marker>
            <c:symbol val="circle"/>
            <c:size val="5"/>
            <c:spPr>
              <a:solidFill>
                <a:schemeClr val="tx1">
                  <a:lumMod val="95000"/>
                  <a:lumOff val="5000"/>
                </a:schemeClr>
              </a:solidFill>
              <a:ln w="9525">
                <a:solidFill>
                  <a:srgbClr val="F58A1E"/>
                </a:solidFill>
              </a:ln>
              <a:effectLst/>
            </c:spPr>
          </c:marker>
          <c:xVal>
            <c:numRef>
              <c:f>Sheet1!$A$2:$A$15</c:f>
              <c:numCache>
                <c:formatCode>General</c:formatCode>
                <c:ptCount val="14"/>
                <c:pt idx="0">
                  <c:v>0</c:v>
                </c:pt>
                <c:pt idx="1">
                  <c:v>1</c:v>
                </c:pt>
                <c:pt idx="2">
                  <c:v>2</c:v>
                </c:pt>
                <c:pt idx="3">
                  <c:v>3</c:v>
                </c:pt>
                <c:pt idx="4">
                  <c:v>4</c:v>
                </c:pt>
                <c:pt idx="5">
                  <c:v>5</c:v>
                </c:pt>
                <c:pt idx="6">
                  <c:v>6</c:v>
                </c:pt>
                <c:pt idx="7">
                  <c:v>7</c:v>
                </c:pt>
                <c:pt idx="8">
                  <c:v>8</c:v>
                </c:pt>
                <c:pt idx="9">
                  <c:v>9</c:v>
                </c:pt>
                <c:pt idx="10">
                  <c:v>10</c:v>
                </c:pt>
                <c:pt idx="11">
                  <c:v>11</c:v>
                </c:pt>
              </c:numCache>
            </c:numRef>
          </c:xVal>
          <c:yVal>
            <c:numRef>
              <c:f>Sheet1!$B$2:$B$15</c:f>
              <c:numCache>
                <c:formatCode>General</c:formatCode>
                <c:ptCount val="14"/>
                <c:pt idx="0">
                  <c:v>2</c:v>
                </c:pt>
                <c:pt idx="1">
                  <c:v>4</c:v>
                </c:pt>
                <c:pt idx="2">
                  <c:v>1</c:v>
                </c:pt>
                <c:pt idx="3">
                  <c:v>9</c:v>
                </c:pt>
                <c:pt idx="4">
                  <c:v>2</c:v>
                </c:pt>
                <c:pt idx="5">
                  <c:v>7</c:v>
                </c:pt>
                <c:pt idx="6">
                  <c:v>3</c:v>
                </c:pt>
                <c:pt idx="7">
                  <c:v>8</c:v>
                </c:pt>
                <c:pt idx="8">
                  <c:v>2</c:v>
                </c:pt>
                <c:pt idx="9">
                  <c:v>10</c:v>
                </c:pt>
                <c:pt idx="10">
                  <c:v>4</c:v>
                </c:pt>
                <c:pt idx="11">
                  <c:v>15</c:v>
                </c:pt>
              </c:numCache>
            </c:numRef>
          </c:yVal>
          <c:smooth val="1"/>
          <c:extLst>
            <c:ext xmlns:c16="http://schemas.microsoft.com/office/drawing/2014/chart" uri="{C3380CC4-5D6E-409C-BE32-E72D297353CC}">
              <c16:uniqueId val="{00000000-1568-4B51-A5D8-ADBBE814A890}"/>
            </c:ext>
          </c:extLst>
        </c:ser>
        <c:dLbls>
          <c:showLegendKey val="0"/>
          <c:showVal val="0"/>
          <c:showCatName val="0"/>
          <c:showSerName val="0"/>
          <c:showPercent val="0"/>
          <c:showBubbleSize val="0"/>
        </c:dLbls>
        <c:axId val="9323504"/>
        <c:axId val="9332208"/>
      </c:scatterChart>
      <c:valAx>
        <c:axId val="9323504"/>
        <c:scaling>
          <c:orientation val="minMax"/>
        </c:scaling>
        <c:delete val="0"/>
        <c:axPos val="b"/>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defRPr>
            </a:pPr>
            <a:endParaRPr lang="zh-CN"/>
          </a:p>
        </c:txPr>
        <c:crossAx val="9332208"/>
        <c:crosses val="autoZero"/>
        <c:crossBetween val="midCat"/>
      </c:valAx>
      <c:valAx>
        <c:axId val="9332208"/>
        <c:scaling>
          <c:orientation val="minMax"/>
        </c:scaling>
        <c:delete val="0"/>
        <c:axPos val="l"/>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defRPr>
            </a:pPr>
            <a:endParaRPr lang="zh-CN"/>
          </a:p>
        </c:txPr>
        <c:crossAx val="9323504"/>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F6AAF-84AE-4770-BE72-7DEC5780147E}" type="datetimeFigureOut">
              <a:rPr lang="zh-CN" altLang="en-US" smtClean="0"/>
              <a:t>2020/4/1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016A4-43CE-4BC6-B4F7-3C9105791862}" type="slidenum">
              <a:rPr lang="zh-CN" altLang="en-US" smtClean="0"/>
              <a:t>‹#›</a:t>
            </a:fld>
            <a:endParaRPr lang="zh-CN" altLang="en-US"/>
          </a:p>
        </p:txBody>
      </p:sp>
    </p:spTree>
    <p:extLst>
      <p:ext uri="{BB962C8B-B14F-4D97-AF65-F5344CB8AC3E}">
        <p14:creationId xmlns:p14="http://schemas.microsoft.com/office/powerpoint/2010/main" val="371823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1</a:t>
            </a:fld>
            <a:endParaRPr lang="zh-CN" altLang="en-US"/>
          </a:p>
        </p:txBody>
      </p:sp>
    </p:spTree>
    <p:extLst>
      <p:ext uri="{BB962C8B-B14F-4D97-AF65-F5344CB8AC3E}">
        <p14:creationId xmlns:p14="http://schemas.microsoft.com/office/powerpoint/2010/main" val="213127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10</a:t>
            </a:fld>
            <a:endParaRPr lang="zh-CN" altLang="en-US"/>
          </a:p>
        </p:txBody>
      </p:sp>
    </p:spTree>
    <p:extLst>
      <p:ext uri="{BB962C8B-B14F-4D97-AF65-F5344CB8AC3E}">
        <p14:creationId xmlns:p14="http://schemas.microsoft.com/office/powerpoint/2010/main" val="1502461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EC0A4D-5EDD-4CFC-A2C1-41ADF746E66B}" type="slidenum">
              <a:rPr lang="zh-CN" altLang="en-US" smtClean="0"/>
              <a:t>11</a:t>
            </a:fld>
            <a:endParaRPr lang="zh-CN" altLang="en-US"/>
          </a:p>
        </p:txBody>
      </p:sp>
    </p:spTree>
    <p:extLst>
      <p:ext uri="{BB962C8B-B14F-4D97-AF65-F5344CB8AC3E}">
        <p14:creationId xmlns:p14="http://schemas.microsoft.com/office/powerpoint/2010/main" val="3967252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F993817-50A5-46F4-B059-9DADAB10C1FD}" type="slidenum">
              <a:rPr lang="zh-CN" altLang="en-US" smtClean="0"/>
              <a:t>12</a:t>
            </a:fld>
            <a:endParaRPr lang="zh-CN" altLang="en-US"/>
          </a:p>
        </p:txBody>
      </p:sp>
    </p:spTree>
    <p:extLst>
      <p:ext uri="{BB962C8B-B14F-4D97-AF65-F5344CB8AC3E}">
        <p14:creationId xmlns:p14="http://schemas.microsoft.com/office/powerpoint/2010/main" val="331940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F993817-50A5-46F4-B059-9DADAB10C1FD}" type="slidenum">
              <a:rPr lang="zh-CN" altLang="en-US" smtClean="0"/>
              <a:t>13</a:t>
            </a:fld>
            <a:endParaRPr lang="zh-CN" altLang="en-US"/>
          </a:p>
        </p:txBody>
      </p:sp>
    </p:spTree>
    <p:extLst>
      <p:ext uri="{BB962C8B-B14F-4D97-AF65-F5344CB8AC3E}">
        <p14:creationId xmlns:p14="http://schemas.microsoft.com/office/powerpoint/2010/main" val="148142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3A6EAE-9A67-4C80-ABF5-9259622FFB63}" type="slidenum">
              <a:rPr lang="zh-CN" altLang="en-US" smtClean="0"/>
              <a:t>14</a:t>
            </a:fld>
            <a:endParaRPr lang="zh-CN" altLang="en-US"/>
          </a:p>
        </p:txBody>
      </p:sp>
    </p:spTree>
    <p:extLst>
      <p:ext uri="{BB962C8B-B14F-4D97-AF65-F5344CB8AC3E}">
        <p14:creationId xmlns:p14="http://schemas.microsoft.com/office/powerpoint/2010/main" val="1859697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15</a:t>
            </a:fld>
            <a:endParaRPr lang="zh-CN" altLang="en-US"/>
          </a:p>
        </p:txBody>
      </p:sp>
    </p:spTree>
    <p:extLst>
      <p:ext uri="{BB962C8B-B14F-4D97-AF65-F5344CB8AC3E}">
        <p14:creationId xmlns:p14="http://schemas.microsoft.com/office/powerpoint/2010/main" val="1382846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16</a:t>
            </a:fld>
            <a:endParaRPr lang="zh-CN" altLang="en-US"/>
          </a:p>
        </p:txBody>
      </p:sp>
    </p:spTree>
    <p:extLst>
      <p:ext uri="{BB962C8B-B14F-4D97-AF65-F5344CB8AC3E}">
        <p14:creationId xmlns:p14="http://schemas.microsoft.com/office/powerpoint/2010/main" val="1741536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17</a:t>
            </a:fld>
            <a:endParaRPr lang="zh-CN" altLang="en-US"/>
          </a:p>
        </p:txBody>
      </p:sp>
    </p:spTree>
    <p:extLst>
      <p:ext uri="{BB962C8B-B14F-4D97-AF65-F5344CB8AC3E}">
        <p14:creationId xmlns:p14="http://schemas.microsoft.com/office/powerpoint/2010/main" val="3761185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E8158E-58BF-4881-8C6C-104C3B3B43B2}" type="slidenum">
              <a:rPr lang="zh-CN" altLang="en-US" smtClean="0"/>
              <a:pPr/>
              <a:t>18</a:t>
            </a:fld>
            <a:endParaRPr lang="zh-CN" altLang="en-US" dirty="0"/>
          </a:p>
        </p:txBody>
      </p:sp>
    </p:spTree>
    <p:extLst>
      <p:ext uri="{BB962C8B-B14F-4D97-AF65-F5344CB8AC3E}">
        <p14:creationId xmlns:p14="http://schemas.microsoft.com/office/powerpoint/2010/main" val="648845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19</a:t>
            </a:fld>
            <a:endParaRPr lang="zh-CN" altLang="en-US"/>
          </a:p>
        </p:txBody>
      </p:sp>
    </p:spTree>
    <p:extLst>
      <p:ext uri="{BB962C8B-B14F-4D97-AF65-F5344CB8AC3E}">
        <p14:creationId xmlns:p14="http://schemas.microsoft.com/office/powerpoint/2010/main" val="236833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2</a:t>
            </a:fld>
            <a:endParaRPr lang="zh-CN" altLang="en-US"/>
          </a:p>
        </p:txBody>
      </p:sp>
    </p:spTree>
    <p:extLst>
      <p:ext uri="{BB962C8B-B14F-4D97-AF65-F5344CB8AC3E}">
        <p14:creationId xmlns:p14="http://schemas.microsoft.com/office/powerpoint/2010/main" val="2246994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20</a:t>
            </a:fld>
            <a:endParaRPr lang="zh-CN" altLang="en-US"/>
          </a:p>
        </p:txBody>
      </p:sp>
    </p:spTree>
    <p:extLst>
      <p:ext uri="{BB962C8B-B14F-4D97-AF65-F5344CB8AC3E}">
        <p14:creationId xmlns:p14="http://schemas.microsoft.com/office/powerpoint/2010/main" val="497365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F993817-50A5-46F4-B059-9DADAB10C1FD}" type="slidenum">
              <a:rPr lang="zh-CN" altLang="en-US" smtClean="0"/>
              <a:t>21</a:t>
            </a:fld>
            <a:endParaRPr lang="zh-CN" altLang="en-US"/>
          </a:p>
        </p:txBody>
      </p:sp>
    </p:spTree>
    <p:extLst>
      <p:ext uri="{BB962C8B-B14F-4D97-AF65-F5344CB8AC3E}">
        <p14:creationId xmlns:p14="http://schemas.microsoft.com/office/powerpoint/2010/main" val="1209111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22</a:t>
            </a:fld>
            <a:endParaRPr lang="zh-CN" altLang="en-US"/>
          </a:p>
        </p:txBody>
      </p:sp>
    </p:spTree>
    <p:extLst>
      <p:ext uri="{BB962C8B-B14F-4D97-AF65-F5344CB8AC3E}">
        <p14:creationId xmlns:p14="http://schemas.microsoft.com/office/powerpoint/2010/main" val="4123378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23</a:t>
            </a:fld>
            <a:endParaRPr lang="zh-CN" altLang="en-US"/>
          </a:p>
        </p:txBody>
      </p:sp>
    </p:spTree>
    <p:extLst>
      <p:ext uri="{BB962C8B-B14F-4D97-AF65-F5344CB8AC3E}">
        <p14:creationId xmlns:p14="http://schemas.microsoft.com/office/powerpoint/2010/main" val="417523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3EA43D-6006-4AFB-9237-9BC8529866A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35043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25</a:t>
            </a:fld>
            <a:endParaRPr lang="zh-CN" altLang="en-US"/>
          </a:p>
        </p:txBody>
      </p:sp>
    </p:spTree>
    <p:extLst>
      <p:ext uri="{BB962C8B-B14F-4D97-AF65-F5344CB8AC3E}">
        <p14:creationId xmlns:p14="http://schemas.microsoft.com/office/powerpoint/2010/main" val="2005296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26</a:t>
            </a:fld>
            <a:endParaRPr lang="zh-CN" altLang="en-US"/>
          </a:p>
        </p:txBody>
      </p:sp>
    </p:spTree>
    <p:extLst>
      <p:ext uri="{BB962C8B-B14F-4D97-AF65-F5344CB8AC3E}">
        <p14:creationId xmlns:p14="http://schemas.microsoft.com/office/powerpoint/2010/main" val="1606930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27</a:t>
            </a:fld>
            <a:endParaRPr lang="zh-CN" altLang="en-US"/>
          </a:p>
        </p:txBody>
      </p:sp>
    </p:spTree>
    <p:extLst>
      <p:ext uri="{BB962C8B-B14F-4D97-AF65-F5344CB8AC3E}">
        <p14:creationId xmlns:p14="http://schemas.microsoft.com/office/powerpoint/2010/main" val="784388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92016A4-43CE-4BC6-B4F7-3C9105791862}" type="slidenum">
              <a:rPr lang="zh-CN" altLang="en-US" smtClean="0"/>
              <a:t>3</a:t>
            </a:fld>
            <a:endParaRPr lang="zh-CN" altLang="en-US"/>
          </a:p>
        </p:txBody>
      </p:sp>
    </p:spTree>
    <p:extLst>
      <p:ext uri="{BB962C8B-B14F-4D97-AF65-F5344CB8AC3E}">
        <p14:creationId xmlns:p14="http://schemas.microsoft.com/office/powerpoint/2010/main" val="190915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E8158E-58BF-4881-8C6C-104C3B3B43B2}" type="slidenum">
              <a:rPr lang="zh-CN" altLang="en-US" smtClean="0"/>
              <a:pPr/>
              <a:t>4</a:t>
            </a:fld>
            <a:endParaRPr lang="zh-CN" altLang="en-US" dirty="0"/>
          </a:p>
        </p:txBody>
      </p:sp>
    </p:spTree>
    <p:extLst>
      <p:ext uri="{BB962C8B-B14F-4D97-AF65-F5344CB8AC3E}">
        <p14:creationId xmlns:p14="http://schemas.microsoft.com/office/powerpoint/2010/main" val="72636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5</a:t>
            </a:fld>
            <a:endParaRPr lang="zh-CN" altLang="en-US"/>
          </a:p>
        </p:txBody>
      </p:sp>
    </p:spTree>
    <p:extLst>
      <p:ext uri="{BB962C8B-B14F-4D97-AF65-F5344CB8AC3E}">
        <p14:creationId xmlns:p14="http://schemas.microsoft.com/office/powerpoint/2010/main" val="2886286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73A6EAE-9A67-4C80-ABF5-9259622FFB63}" type="slidenum">
              <a:rPr lang="zh-CN" altLang="en-US" smtClean="0"/>
              <a:t>6</a:t>
            </a:fld>
            <a:endParaRPr lang="zh-CN" altLang="en-US"/>
          </a:p>
        </p:txBody>
      </p:sp>
    </p:spTree>
    <p:extLst>
      <p:ext uri="{BB962C8B-B14F-4D97-AF65-F5344CB8AC3E}">
        <p14:creationId xmlns:p14="http://schemas.microsoft.com/office/powerpoint/2010/main" val="2967991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388722-16A9-4524-A260-2CAD9C1C5F91}" type="slidenum">
              <a:rPr lang="zh-CN" altLang="en-US" smtClean="0"/>
              <a:t>8</a:t>
            </a:fld>
            <a:endParaRPr lang="zh-CN" altLang="en-US"/>
          </a:p>
        </p:txBody>
      </p:sp>
    </p:spTree>
    <p:extLst>
      <p:ext uri="{BB962C8B-B14F-4D97-AF65-F5344CB8AC3E}">
        <p14:creationId xmlns:p14="http://schemas.microsoft.com/office/powerpoint/2010/main" val="1390115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93C5671-428A-4C1C-AA37-07B5815FAC7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839FD9-5197-4640-9A17-50541B2954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6333" t="28575" r="50873" b="28396"/>
          <a:stretch/>
        </p:blipFill>
        <p:spPr>
          <a:xfrm>
            <a:off x="0" y="0"/>
            <a:ext cx="12192000" cy="6886575"/>
          </a:xfrm>
          <a:prstGeom prst="rect">
            <a:avLst/>
          </a:prstGeom>
        </p:spPr>
      </p:pic>
      <p:pic>
        <p:nvPicPr>
          <p:cNvPr id="7" name="图片 6">
            <a:extLst>
              <a:ext uri="{FF2B5EF4-FFF2-40B4-BE49-F238E27FC236}">
                <a16:creationId xmlns:a16="http://schemas.microsoft.com/office/drawing/2014/main" id="{50644443-5374-42DA-9319-790058EAE0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007334">
            <a:off x="-133930" y="482693"/>
            <a:ext cx="2613247" cy="3343277"/>
          </a:xfrm>
          <a:prstGeom prst="rect">
            <a:avLst/>
          </a:prstGeom>
        </p:spPr>
      </p:pic>
      <p:pic>
        <p:nvPicPr>
          <p:cNvPr id="10" name="图片 9">
            <a:extLst>
              <a:ext uri="{FF2B5EF4-FFF2-40B4-BE49-F238E27FC236}">
                <a16:creationId xmlns:a16="http://schemas.microsoft.com/office/drawing/2014/main" id="{3A4CEF68-1A1C-4A74-A015-89B0E04EDB7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9404114">
            <a:off x="9450559" y="4419707"/>
            <a:ext cx="4216095" cy="3343277"/>
          </a:xfrm>
          <a:prstGeom prst="rect">
            <a:avLst/>
          </a:prstGeom>
        </p:spPr>
      </p:pic>
      <p:pic>
        <p:nvPicPr>
          <p:cNvPr id="11" name="图片 10">
            <a:extLst>
              <a:ext uri="{FF2B5EF4-FFF2-40B4-BE49-F238E27FC236}">
                <a16:creationId xmlns:a16="http://schemas.microsoft.com/office/drawing/2014/main" id="{2A0248B7-62BF-47D5-A151-417F64D2928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3515645">
            <a:off x="10528627" y="-1443321"/>
            <a:ext cx="2320824" cy="3343277"/>
          </a:xfrm>
          <a:prstGeom prst="rect">
            <a:avLst/>
          </a:prstGeom>
        </p:spPr>
      </p:pic>
      <p:pic>
        <p:nvPicPr>
          <p:cNvPr id="12" name="图片 11">
            <a:extLst>
              <a:ext uri="{FF2B5EF4-FFF2-40B4-BE49-F238E27FC236}">
                <a16:creationId xmlns:a16="http://schemas.microsoft.com/office/drawing/2014/main" id="{5ACF954D-936E-49B1-BFDD-31AF3B31ACB6}"/>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9" t="6393" r="52645" b="45712"/>
          <a:stretch/>
        </p:blipFill>
        <p:spPr>
          <a:xfrm rot="10800000">
            <a:off x="0" y="-1"/>
            <a:ext cx="3320146" cy="3284595"/>
          </a:xfrm>
          <a:prstGeom prst="rect">
            <a:avLst/>
          </a:prstGeom>
        </p:spPr>
      </p:pic>
    </p:spTree>
    <p:extLst>
      <p:ext uri="{BB962C8B-B14F-4D97-AF65-F5344CB8AC3E}">
        <p14:creationId xmlns:p14="http://schemas.microsoft.com/office/powerpoint/2010/main" val="239811177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1E54F1F-5456-49EF-B231-BE2DFDBED4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59168"/>
            <a:ext cx="12192000" cy="3898832"/>
          </a:xfrm>
          <a:prstGeom prst="rect">
            <a:avLst/>
          </a:prstGeom>
        </p:spPr>
      </p:pic>
    </p:spTree>
    <p:extLst>
      <p:ext uri="{BB962C8B-B14F-4D97-AF65-F5344CB8AC3E}">
        <p14:creationId xmlns:p14="http://schemas.microsoft.com/office/powerpoint/2010/main" val="6947583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2020/4/1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0.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hemeOverride" Target="../theme/themeOverride10.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hemeOverride" Target="../theme/themeOverride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5.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hemeOverride" Target="../theme/themeOverride15.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20.png"/><Relationship Id="rId2" Type="http://schemas.openxmlformats.org/officeDocument/2006/relationships/tags" Target="../tags/tag40.xml"/><Relationship Id="rId1" Type="http://schemas.openxmlformats.org/officeDocument/2006/relationships/themeOverride" Target="../theme/themeOverride16.xml"/><Relationship Id="rId6" Type="http://schemas.openxmlformats.org/officeDocument/2006/relationships/tags" Target="../tags/tag44.xml"/><Relationship Id="rId11" Type="http://schemas.openxmlformats.org/officeDocument/2006/relationships/image" Target="../media/image19.jpeg"/><Relationship Id="rId5" Type="http://schemas.openxmlformats.org/officeDocument/2006/relationships/tags" Target="../tags/tag43.xml"/><Relationship Id="rId10" Type="http://schemas.openxmlformats.org/officeDocument/2006/relationships/notesSlide" Target="../notesSlides/notesSlide16.xml"/><Relationship Id="rId4" Type="http://schemas.openxmlformats.org/officeDocument/2006/relationships/tags" Target="../tags/tag42.xml"/><Relationship Id="rId9"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2" Type="http://schemas.openxmlformats.org/officeDocument/2006/relationships/tags" Target="../tags/tag47.xml"/><Relationship Id="rId1" Type="http://schemas.openxmlformats.org/officeDocument/2006/relationships/themeOverride" Target="../theme/themeOverride17.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notesSlide" Target="../notesSlides/notesSlide17.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59.xml"/><Relationship Id="rId1" Type="http://schemas.openxmlformats.org/officeDocument/2006/relationships/themeOverride" Target="../theme/themeOverride18.xml"/><Relationship Id="rId5" Type="http://schemas.openxmlformats.org/officeDocument/2006/relationships/chart" Target="../charts/chart4.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3" Type="http://schemas.openxmlformats.org/officeDocument/2006/relationships/tags" Target="../tags/tag61.xml"/><Relationship Id="rId21" Type="http://schemas.openxmlformats.org/officeDocument/2006/relationships/notesSlide" Target="../notesSlides/notesSlide1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slideLayout" Target="../slideLayouts/slideLayout8.xml"/><Relationship Id="rId1" Type="http://schemas.openxmlformats.org/officeDocument/2006/relationships/themeOverride" Target="../theme/themeOverride19.xml"/><Relationship Id="rId6" Type="http://schemas.openxmlformats.org/officeDocument/2006/relationships/tags" Target="../tags/tag64.xml"/><Relationship Id="rId11" Type="http://schemas.openxmlformats.org/officeDocument/2006/relationships/tags" Target="../tags/tag69.xml"/><Relationship Id="rId5" Type="http://schemas.openxmlformats.org/officeDocument/2006/relationships/tags" Target="../tags/tag63.xml"/><Relationship Id="rId15" Type="http://schemas.openxmlformats.org/officeDocument/2006/relationships/tags" Target="../tags/tag73.xml"/><Relationship Id="rId10" Type="http://schemas.openxmlformats.org/officeDocument/2006/relationships/tags" Target="../tags/tag68.xml"/><Relationship Id="rId19" Type="http://schemas.openxmlformats.org/officeDocument/2006/relationships/tags" Target="../tags/tag77.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7.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0.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hemeOverride" Target="../theme/themeOverride20.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tags" Target="../tags/tag88.xml"/><Relationship Id="rId2" Type="http://schemas.openxmlformats.org/officeDocument/2006/relationships/tags" Target="../tags/tag78.xml"/><Relationship Id="rId1" Type="http://schemas.openxmlformats.org/officeDocument/2006/relationships/themeOverride" Target="../theme/themeOverride23.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notesSlide" Target="../notesSlides/notesSlide23.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8" Type="http://schemas.openxmlformats.org/officeDocument/2006/relationships/tags" Target="../tags/tag96.xml"/><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notesSlide" Target="../notesSlides/notesSlide25.xml"/><Relationship Id="rId2" Type="http://schemas.openxmlformats.org/officeDocument/2006/relationships/tags" Target="../tags/tag90.xml"/><Relationship Id="rId1" Type="http://schemas.openxmlformats.org/officeDocument/2006/relationships/themeOverride" Target="../theme/themeOverride25.xml"/><Relationship Id="rId6" Type="http://schemas.openxmlformats.org/officeDocument/2006/relationships/tags" Target="../tags/tag94.xml"/><Relationship Id="rId11" Type="http://schemas.openxmlformats.org/officeDocument/2006/relationships/slideLayout" Target="../slideLayouts/slideLayout8.xml"/><Relationship Id="rId5" Type="http://schemas.openxmlformats.org/officeDocument/2006/relationships/tags" Target="../tags/tag93.xml"/><Relationship Id="rId10" Type="http://schemas.openxmlformats.org/officeDocument/2006/relationships/tags" Target="../tags/tag98.xml"/><Relationship Id="rId4" Type="http://schemas.openxmlformats.org/officeDocument/2006/relationships/tags" Target="../tags/tag92.xml"/><Relationship Id="rId9" Type="http://schemas.openxmlformats.org/officeDocument/2006/relationships/tags" Target="../tags/tag97.xml"/></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hemeOverride" Target="../theme/themeOverride5.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tags" Target="../tags/tag38.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tags" Target="../tags/tag37.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29" Type="http://schemas.openxmlformats.org/officeDocument/2006/relationships/notesSlide" Target="../notesSlides/notesSlide8.xml"/><Relationship Id="rId1" Type="http://schemas.openxmlformats.org/officeDocument/2006/relationships/themeOverride" Target="../theme/themeOverride8.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slideLayout" Target="../slideLayouts/slideLayout8.xml"/><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tags" Target="../tags/tag39.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9.xml"/><Relationship Id="rId7" Type="http://schemas.openxmlformats.org/officeDocument/2006/relationships/image" Target="../media/image16.png"/><Relationship Id="rId2" Type="http://schemas.openxmlformats.org/officeDocument/2006/relationships/slideLayout" Target="../slideLayouts/slideLayout8.xml"/><Relationship Id="rId1" Type="http://schemas.openxmlformats.org/officeDocument/2006/relationships/themeOverride" Target="../theme/themeOverride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5C5BEC0-9B51-415C-9531-DC07CCAE0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9168"/>
            <a:ext cx="12192000" cy="3898832"/>
          </a:xfrm>
          <a:prstGeom prst="rect">
            <a:avLst/>
          </a:prstGeom>
        </p:spPr>
      </p:pic>
      <p:pic>
        <p:nvPicPr>
          <p:cNvPr id="6" name="图片 5">
            <a:extLst>
              <a:ext uri="{FF2B5EF4-FFF2-40B4-BE49-F238E27FC236}">
                <a16:creationId xmlns:a16="http://schemas.microsoft.com/office/drawing/2014/main" id="{3F746B10-F8C6-4E9C-BCD4-2BC961511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pic>
        <p:nvPicPr>
          <p:cNvPr id="8" name="图片 7">
            <a:extLst>
              <a:ext uri="{FF2B5EF4-FFF2-40B4-BE49-F238E27FC236}">
                <a16:creationId xmlns:a16="http://schemas.microsoft.com/office/drawing/2014/main" id="{628D7B2C-0523-4323-A10B-1CCC8A910E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5160" y="4161243"/>
            <a:ext cx="542925" cy="1466850"/>
          </a:xfrm>
          <a:prstGeom prst="rect">
            <a:avLst/>
          </a:prstGeom>
        </p:spPr>
      </p:pic>
      <p:pic>
        <p:nvPicPr>
          <p:cNvPr id="10" name="图片 9">
            <a:extLst>
              <a:ext uri="{FF2B5EF4-FFF2-40B4-BE49-F238E27FC236}">
                <a16:creationId xmlns:a16="http://schemas.microsoft.com/office/drawing/2014/main" id="{2AE6D1DD-EBAB-4B14-B7B3-A6B8C4D50A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8945" y="4450990"/>
            <a:ext cx="485775" cy="1657350"/>
          </a:xfrm>
          <a:prstGeom prst="rect">
            <a:avLst/>
          </a:prstGeom>
        </p:spPr>
      </p:pic>
      <p:pic>
        <p:nvPicPr>
          <p:cNvPr id="12" name="图片 11">
            <a:extLst>
              <a:ext uri="{FF2B5EF4-FFF2-40B4-BE49-F238E27FC236}">
                <a16:creationId xmlns:a16="http://schemas.microsoft.com/office/drawing/2014/main" id="{450D1B1F-4B04-4B7A-BDB6-F5156DF877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224" y="5279665"/>
            <a:ext cx="426381" cy="1024423"/>
          </a:xfrm>
          <a:prstGeom prst="rect">
            <a:avLst/>
          </a:prstGeom>
        </p:spPr>
      </p:pic>
      <p:pic>
        <p:nvPicPr>
          <p:cNvPr id="14" name="图片 13">
            <a:extLst>
              <a:ext uri="{FF2B5EF4-FFF2-40B4-BE49-F238E27FC236}">
                <a16:creationId xmlns:a16="http://schemas.microsoft.com/office/drawing/2014/main" id="{8313A09E-714F-4017-AE38-A9FFB0A482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5873" y="5451988"/>
            <a:ext cx="501459" cy="1204805"/>
          </a:xfrm>
          <a:prstGeom prst="rect">
            <a:avLst/>
          </a:prstGeom>
        </p:spPr>
      </p:pic>
      <p:pic>
        <p:nvPicPr>
          <p:cNvPr id="16" name="图片 15">
            <a:extLst>
              <a:ext uri="{FF2B5EF4-FFF2-40B4-BE49-F238E27FC236}">
                <a16:creationId xmlns:a16="http://schemas.microsoft.com/office/drawing/2014/main" id="{CF697D30-29A8-4C92-9BF0-B27DA3C934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81859" y="4793314"/>
            <a:ext cx="319457" cy="1096802"/>
          </a:xfrm>
          <a:prstGeom prst="rect">
            <a:avLst/>
          </a:prstGeom>
        </p:spPr>
      </p:pic>
      <p:pic>
        <p:nvPicPr>
          <p:cNvPr id="18" name="图片 17">
            <a:extLst>
              <a:ext uri="{FF2B5EF4-FFF2-40B4-BE49-F238E27FC236}">
                <a16:creationId xmlns:a16="http://schemas.microsoft.com/office/drawing/2014/main" id="{E5C9F464-0B4F-4935-B5B2-B88BE7BD02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5393" y="5157414"/>
            <a:ext cx="857250" cy="1600200"/>
          </a:xfrm>
          <a:prstGeom prst="rect">
            <a:avLst/>
          </a:prstGeom>
        </p:spPr>
      </p:pic>
      <p:pic>
        <p:nvPicPr>
          <p:cNvPr id="20" name="图片 19">
            <a:extLst>
              <a:ext uri="{FF2B5EF4-FFF2-40B4-BE49-F238E27FC236}">
                <a16:creationId xmlns:a16="http://schemas.microsoft.com/office/drawing/2014/main" id="{4459D0BF-0E6F-488D-884F-490F7DB121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2380" y="4352705"/>
            <a:ext cx="581025" cy="1362075"/>
          </a:xfrm>
          <a:prstGeom prst="rect">
            <a:avLst/>
          </a:prstGeom>
        </p:spPr>
      </p:pic>
      <p:pic>
        <p:nvPicPr>
          <p:cNvPr id="22" name="图片 21">
            <a:extLst>
              <a:ext uri="{FF2B5EF4-FFF2-40B4-BE49-F238E27FC236}">
                <a16:creationId xmlns:a16="http://schemas.microsoft.com/office/drawing/2014/main" id="{636DCC75-512B-40EF-A361-3C2CA3AF36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92668" y="4327530"/>
            <a:ext cx="923925" cy="2095500"/>
          </a:xfrm>
          <a:prstGeom prst="rect">
            <a:avLst/>
          </a:prstGeom>
        </p:spPr>
      </p:pic>
      <p:cxnSp>
        <p:nvCxnSpPr>
          <p:cNvPr id="25" name="直接连接符 24">
            <a:extLst>
              <a:ext uri="{FF2B5EF4-FFF2-40B4-BE49-F238E27FC236}">
                <a16:creationId xmlns:a16="http://schemas.microsoft.com/office/drawing/2014/main" id="{D17577AC-893E-4C95-83CD-03BBA0963B10}"/>
              </a:ext>
            </a:extLst>
          </p:cNvPr>
          <p:cNvCxnSpPr>
            <a:cxnSpLocks/>
          </p:cNvCxnSpPr>
          <p:nvPr/>
        </p:nvCxnSpPr>
        <p:spPr>
          <a:xfrm>
            <a:off x="4367364" y="2050616"/>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F3214E1-3961-4957-A84A-EC9F43FE03B6}"/>
              </a:ext>
            </a:extLst>
          </p:cNvPr>
          <p:cNvCxnSpPr>
            <a:cxnSpLocks/>
          </p:cNvCxnSpPr>
          <p:nvPr/>
        </p:nvCxnSpPr>
        <p:spPr>
          <a:xfrm>
            <a:off x="5421826" y="2461768"/>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D61ABFE-60FA-48C8-8517-9CE6D62C36B9}"/>
              </a:ext>
            </a:extLst>
          </p:cNvPr>
          <p:cNvCxnSpPr>
            <a:cxnSpLocks/>
          </p:cNvCxnSpPr>
          <p:nvPr/>
        </p:nvCxnSpPr>
        <p:spPr>
          <a:xfrm>
            <a:off x="7101998" y="1218675"/>
            <a:ext cx="471330" cy="47133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424A78D0-3A5A-48B1-AFC4-E35EEFB133F0}"/>
              </a:ext>
            </a:extLst>
          </p:cNvPr>
          <p:cNvSpPr txBox="1"/>
          <p:nvPr/>
        </p:nvSpPr>
        <p:spPr>
          <a:xfrm>
            <a:off x="4618673" y="1247120"/>
            <a:ext cx="2954655" cy="1200329"/>
          </a:xfrm>
          <a:prstGeom prst="rect">
            <a:avLst/>
          </a:prstGeom>
          <a:noFill/>
        </p:spPr>
        <p:txBody>
          <a:bodyPr wrap="none" rtlCol="0">
            <a:spAutoFit/>
          </a:bodyPr>
          <a:lstStyle/>
          <a:p>
            <a:r>
              <a:rPr lang="zh-CN" altLang="en-US" sz="7200" dirty="0">
                <a:solidFill>
                  <a:schemeClr val="tx1">
                    <a:lumMod val="75000"/>
                    <a:lumOff val="2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小清新</a:t>
            </a:r>
          </a:p>
        </p:txBody>
      </p:sp>
      <p:sp>
        <p:nvSpPr>
          <p:cNvPr id="29" name="文本框 28">
            <a:extLst>
              <a:ext uri="{FF2B5EF4-FFF2-40B4-BE49-F238E27FC236}">
                <a16:creationId xmlns:a16="http://schemas.microsoft.com/office/drawing/2014/main" id="{1F18FDAD-9E3E-4C6B-890E-C03F24630A53}"/>
              </a:ext>
            </a:extLst>
          </p:cNvPr>
          <p:cNvSpPr txBox="1"/>
          <p:nvPr/>
        </p:nvSpPr>
        <p:spPr>
          <a:xfrm>
            <a:off x="2686959" y="2959168"/>
            <a:ext cx="6818082"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工作计划</a:t>
            </a:r>
            <a:r>
              <a:rPr lang="en-US" altLang="zh-CN"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a:t>
            </a: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述职报告</a:t>
            </a:r>
            <a:r>
              <a:rPr lang="en-US" altLang="zh-CN"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a:t>
            </a: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工作汇报</a:t>
            </a:r>
            <a:r>
              <a:rPr lang="en-US" altLang="zh-CN"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a:t>
            </a: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部门计划</a:t>
            </a:r>
          </a:p>
        </p:txBody>
      </p:sp>
      <p:sp>
        <p:nvSpPr>
          <p:cNvPr id="30" name="文本框 29">
            <a:extLst>
              <a:ext uri="{FF2B5EF4-FFF2-40B4-BE49-F238E27FC236}">
                <a16:creationId xmlns:a16="http://schemas.microsoft.com/office/drawing/2014/main" id="{49732132-EBCF-47C0-B1C8-3B9EAEB92828}"/>
              </a:ext>
            </a:extLst>
          </p:cNvPr>
          <p:cNvSpPr txBox="1"/>
          <p:nvPr/>
        </p:nvSpPr>
        <p:spPr bwMode="auto">
          <a:xfrm>
            <a:off x="2997956" y="3461409"/>
            <a:ext cx="6196088" cy="865622"/>
          </a:xfrm>
          <a:prstGeom prst="rect">
            <a:avLst/>
          </a:prstGeom>
          <a:noFill/>
        </p:spPr>
        <p:txBody>
          <a:bodyPr wrap="square">
            <a:spAutoFit/>
          </a:bodyPr>
          <a:lstStyle/>
          <a:p>
            <a:pPr algn="ctr">
              <a:lnSpc>
                <a:spcPct val="150000"/>
              </a:lnSpc>
              <a:defRPr/>
            </a:pPr>
            <a:r>
              <a:rPr lang="en-US" altLang="zh-CN"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Double-click here to add your text message content Double-click here to add your text message content</a:t>
            </a:r>
            <a:endParaRPr lang="zh-CN" altLang="en-US"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endParaRPr>
          </a:p>
        </p:txBody>
      </p:sp>
      <p:sp>
        <p:nvSpPr>
          <p:cNvPr id="31" name="矩形 30">
            <a:extLst>
              <a:ext uri="{FF2B5EF4-FFF2-40B4-BE49-F238E27FC236}">
                <a16:creationId xmlns:a16="http://schemas.microsoft.com/office/drawing/2014/main" id="{379B70F2-F3D2-4FCE-9000-E72F21A9C470}"/>
              </a:ext>
            </a:extLst>
          </p:cNvPr>
          <p:cNvSpPr/>
          <p:nvPr/>
        </p:nvSpPr>
        <p:spPr>
          <a:xfrm>
            <a:off x="5141696" y="4714661"/>
            <a:ext cx="1908609" cy="37257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千  库 网</a:t>
            </a:r>
          </a:p>
        </p:txBody>
      </p:sp>
      <p:sp>
        <p:nvSpPr>
          <p:cNvPr id="32" name="椭圆 31">
            <a:extLst>
              <a:ext uri="{FF2B5EF4-FFF2-40B4-BE49-F238E27FC236}">
                <a16:creationId xmlns:a16="http://schemas.microsoft.com/office/drawing/2014/main" id="{2D247E6F-8B65-40E0-B78C-68EFFC144239}"/>
              </a:ext>
            </a:extLst>
          </p:cNvPr>
          <p:cNvSpPr/>
          <p:nvPr/>
        </p:nvSpPr>
        <p:spPr>
          <a:xfrm>
            <a:off x="7573328" y="1670025"/>
            <a:ext cx="95416" cy="95416"/>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3" name="椭圆 32">
            <a:extLst>
              <a:ext uri="{FF2B5EF4-FFF2-40B4-BE49-F238E27FC236}">
                <a16:creationId xmlns:a16="http://schemas.microsoft.com/office/drawing/2014/main" id="{344D90FC-5ED5-407A-B4E3-D5E9772F41A1}"/>
              </a:ext>
            </a:extLst>
          </p:cNvPr>
          <p:cNvSpPr/>
          <p:nvPr/>
        </p:nvSpPr>
        <p:spPr>
          <a:xfrm flipH="1">
            <a:off x="4523257" y="2014222"/>
            <a:ext cx="45719" cy="45719"/>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4" name="椭圆 33">
            <a:extLst>
              <a:ext uri="{FF2B5EF4-FFF2-40B4-BE49-F238E27FC236}">
                <a16:creationId xmlns:a16="http://schemas.microsoft.com/office/drawing/2014/main" id="{F3F8C178-2705-49A7-9C6C-33CCE3E35ADA}"/>
              </a:ext>
            </a:extLst>
          </p:cNvPr>
          <p:cNvSpPr/>
          <p:nvPr/>
        </p:nvSpPr>
        <p:spPr>
          <a:xfrm>
            <a:off x="5355093" y="2380716"/>
            <a:ext cx="133465" cy="13346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5" name="椭圆 34">
            <a:extLst>
              <a:ext uri="{FF2B5EF4-FFF2-40B4-BE49-F238E27FC236}">
                <a16:creationId xmlns:a16="http://schemas.microsoft.com/office/drawing/2014/main" id="{BF2A4A04-0BD6-4AF8-89B0-829E5E7632CD}"/>
              </a:ext>
            </a:extLst>
          </p:cNvPr>
          <p:cNvSpPr/>
          <p:nvPr/>
        </p:nvSpPr>
        <p:spPr>
          <a:xfrm flipH="1">
            <a:off x="4656113" y="2640532"/>
            <a:ext cx="45719" cy="45719"/>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Tree>
    <p:extLst>
      <p:ext uri="{BB962C8B-B14F-4D97-AF65-F5344CB8AC3E}">
        <p14:creationId xmlns:p14="http://schemas.microsoft.com/office/powerpoint/2010/main" val="338121998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406D91C-F4F5-4385-8CDB-4F1910D2D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0000">
            <a:off x="5160410" y="2575117"/>
            <a:ext cx="542925" cy="1466850"/>
          </a:xfrm>
          <a:prstGeom prst="rect">
            <a:avLst/>
          </a:prstGeom>
        </p:spPr>
      </p:pic>
      <p:pic>
        <p:nvPicPr>
          <p:cNvPr id="10" name="图片 9">
            <a:extLst>
              <a:ext uri="{FF2B5EF4-FFF2-40B4-BE49-F238E27FC236}">
                <a16:creationId xmlns:a16="http://schemas.microsoft.com/office/drawing/2014/main" id="{12370D76-F120-4C98-8A87-3A7A5E839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96692">
            <a:off x="4104636" y="2976493"/>
            <a:ext cx="581025" cy="1362075"/>
          </a:xfrm>
          <a:prstGeom prst="rect">
            <a:avLst/>
          </a:prstGeom>
        </p:spPr>
      </p:pic>
      <p:pic>
        <p:nvPicPr>
          <p:cNvPr id="2" name="图片 1">
            <a:extLst>
              <a:ext uri="{FF2B5EF4-FFF2-40B4-BE49-F238E27FC236}">
                <a16:creationId xmlns:a16="http://schemas.microsoft.com/office/drawing/2014/main" id="{B0BC6297-099A-4CE4-890E-0DD86C173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102766">
            <a:off x="3020175" y="2693053"/>
            <a:ext cx="565383" cy="1928954"/>
          </a:xfrm>
          <a:prstGeom prst="rect">
            <a:avLst/>
          </a:prstGeom>
        </p:spPr>
      </p:pic>
      <p:sp>
        <p:nvSpPr>
          <p:cNvPr id="4" name="文本框 3">
            <a:extLst>
              <a:ext uri="{FF2B5EF4-FFF2-40B4-BE49-F238E27FC236}">
                <a16:creationId xmlns:a16="http://schemas.microsoft.com/office/drawing/2014/main" id="{540A0992-AF0C-4BEE-89D1-AC83218A8C41}"/>
              </a:ext>
            </a:extLst>
          </p:cNvPr>
          <p:cNvSpPr txBox="1"/>
          <p:nvPr/>
        </p:nvSpPr>
        <p:spPr>
          <a:xfrm>
            <a:off x="3165965" y="1951475"/>
            <a:ext cx="4250779" cy="27853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en-US" altLang="zh-CN"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rPr>
              <a:t>02</a:t>
            </a:r>
            <a:endParaRPr lang="zh-CN" altLang="en-US"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endParaRPr>
          </a:p>
        </p:txBody>
      </p:sp>
      <p:cxnSp>
        <p:nvCxnSpPr>
          <p:cNvPr id="5" name="直接连接符 4">
            <a:extLst>
              <a:ext uri="{FF2B5EF4-FFF2-40B4-BE49-F238E27FC236}">
                <a16:creationId xmlns:a16="http://schemas.microsoft.com/office/drawing/2014/main" id="{BAE9619D-9876-43B5-A167-035FA2D9EDBC}"/>
              </a:ext>
            </a:extLst>
          </p:cNvPr>
          <p:cNvCxnSpPr/>
          <p:nvPr/>
        </p:nvCxnSpPr>
        <p:spPr>
          <a:xfrm>
            <a:off x="5707517" y="3657531"/>
            <a:ext cx="2712870" cy="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AD81039-A3A5-4C98-B068-8EAF7346D2D6}"/>
              </a:ext>
            </a:extLst>
          </p:cNvPr>
          <p:cNvSpPr txBox="1"/>
          <p:nvPr/>
        </p:nvSpPr>
        <p:spPr>
          <a:xfrm>
            <a:off x="5623064" y="3033535"/>
            <a:ext cx="2797323" cy="523220"/>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800" i="0" spc="60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输入你的标题</a:t>
            </a:r>
          </a:p>
        </p:txBody>
      </p:sp>
      <p:sp>
        <p:nvSpPr>
          <p:cNvPr id="7" name="文本框 6">
            <a:extLst>
              <a:ext uri="{FF2B5EF4-FFF2-40B4-BE49-F238E27FC236}">
                <a16:creationId xmlns:a16="http://schemas.microsoft.com/office/drawing/2014/main" id="{25BC122F-F1FB-4F1B-AE66-DC5834222C7B}"/>
              </a:ext>
            </a:extLst>
          </p:cNvPr>
          <p:cNvSpPr txBox="1"/>
          <p:nvPr/>
        </p:nvSpPr>
        <p:spPr>
          <a:xfrm>
            <a:off x="5623064" y="3801822"/>
            <a:ext cx="2797323" cy="6115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687" i="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请输入您的文字内容请输入您的文字内容。</a:t>
            </a:r>
            <a:endParaRPr lang="zh-CN" altLang="en-US" sz="1687" i="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pic>
        <p:nvPicPr>
          <p:cNvPr id="9" name="图片 8">
            <a:extLst>
              <a:ext uri="{FF2B5EF4-FFF2-40B4-BE49-F238E27FC236}">
                <a16:creationId xmlns:a16="http://schemas.microsoft.com/office/drawing/2014/main" id="{25BE6136-5578-4C01-9837-25EA5D42B2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62834">
            <a:off x="8307441" y="3139714"/>
            <a:ext cx="338511" cy="631887"/>
          </a:xfrm>
          <a:prstGeom prst="rect">
            <a:avLst/>
          </a:prstGeom>
        </p:spPr>
      </p:pic>
      <p:pic>
        <p:nvPicPr>
          <p:cNvPr id="11" name="图片 10">
            <a:extLst>
              <a:ext uri="{FF2B5EF4-FFF2-40B4-BE49-F238E27FC236}">
                <a16:creationId xmlns:a16="http://schemas.microsoft.com/office/drawing/2014/main" id="{083818C7-8998-4ADE-9297-2DA6C8C92C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spTree>
    <p:extLst>
      <p:ext uri="{BB962C8B-B14F-4D97-AF65-F5344CB8AC3E}">
        <p14:creationId xmlns:p14="http://schemas.microsoft.com/office/powerpoint/2010/main" val="28444648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6b5db905-360f-425a-8754-dc21219d53c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788029" y="1896119"/>
            <a:ext cx="9002467" cy="3574405"/>
            <a:chOff x="2329623" y="2060354"/>
            <a:chExt cx="7944679" cy="3154413"/>
          </a:xfrm>
        </p:grpSpPr>
        <p:grpSp>
          <p:nvGrpSpPr>
            <p:cNvPr id="23" name="îṡḷïdè"/>
            <p:cNvGrpSpPr/>
            <p:nvPr/>
          </p:nvGrpSpPr>
          <p:grpSpPr>
            <a:xfrm>
              <a:off x="2329623" y="2400302"/>
              <a:ext cx="7944679" cy="2600753"/>
              <a:chOff x="805621" y="1905000"/>
              <a:chExt cx="7944679" cy="2600753"/>
            </a:xfrm>
          </p:grpSpPr>
          <p:cxnSp>
            <p:nvCxnSpPr>
              <p:cNvPr id="50" name="Straight Connector 41"/>
              <p:cNvCxnSpPr/>
              <p:nvPr/>
            </p:nvCxnSpPr>
            <p:spPr>
              <a:xfrm>
                <a:off x="805621" y="4494038"/>
                <a:ext cx="7944679" cy="0"/>
              </a:xfrm>
              <a:prstGeom prst="line">
                <a:avLst/>
              </a:prstGeom>
              <a:ln w="28575">
                <a:solidFill>
                  <a:schemeClr val="bg2">
                    <a:lumMod val="90000"/>
                  </a:schemeClr>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Connector 43"/>
              <p:cNvCxnSpPr/>
              <p:nvPr/>
            </p:nvCxnSpPr>
            <p:spPr>
              <a:xfrm flipV="1">
                <a:off x="811479" y="1905000"/>
                <a:ext cx="0" cy="2600753"/>
              </a:xfrm>
              <a:prstGeom prst="line">
                <a:avLst/>
              </a:prstGeom>
              <a:ln w="28575">
                <a:solidFill>
                  <a:schemeClr val="bg2">
                    <a:lumMod val="90000"/>
                  </a:schemeClr>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sp>
          <p:nvSpPr>
            <p:cNvPr id="24" name="îSlíḓe"/>
            <p:cNvSpPr/>
            <p:nvPr/>
          </p:nvSpPr>
          <p:spPr bwMode="auto">
            <a:xfrm>
              <a:off x="2748436" y="3192535"/>
              <a:ext cx="7047805" cy="1805004"/>
            </a:xfrm>
            <a:custGeom>
              <a:avLst/>
              <a:gdLst>
                <a:gd name="connsiteX0" fmla="*/ 0 w 7742537"/>
                <a:gd name="connsiteY0" fmla="*/ 2055245 h 2087422"/>
                <a:gd name="connsiteX1" fmla="*/ 1739900 w 7742537"/>
                <a:gd name="connsiteY1" fmla="*/ 48645 h 2087422"/>
                <a:gd name="connsiteX2" fmla="*/ 3429000 w 7742537"/>
                <a:gd name="connsiteY2" fmla="*/ 670945 h 2087422"/>
                <a:gd name="connsiteX3" fmla="*/ 5194300 w 7742537"/>
                <a:gd name="connsiteY3" fmla="*/ 1242445 h 2087422"/>
                <a:gd name="connsiteX4" fmla="*/ 6883400 w 7742537"/>
                <a:gd name="connsiteY4" fmla="*/ 1674245 h 2087422"/>
                <a:gd name="connsiteX5" fmla="*/ 7670800 w 7742537"/>
                <a:gd name="connsiteY5" fmla="*/ 2042545 h 2087422"/>
                <a:gd name="connsiteX6" fmla="*/ 7658100 w 7742537"/>
                <a:gd name="connsiteY6" fmla="*/ 2067945 h 2087422"/>
                <a:gd name="connsiteX0" fmla="*/ 0 w 7742537"/>
                <a:gd name="connsiteY0" fmla="*/ 1935380 h 1967557"/>
                <a:gd name="connsiteX1" fmla="*/ 1651000 w 7742537"/>
                <a:gd name="connsiteY1" fmla="*/ 55780 h 1967557"/>
                <a:gd name="connsiteX2" fmla="*/ 3429000 w 7742537"/>
                <a:gd name="connsiteY2" fmla="*/ 551080 h 1967557"/>
                <a:gd name="connsiteX3" fmla="*/ 5194300 w 7742537"/>
                <a:gd name="connsiteY3" fmla="*/ 1122580 h 1967557"/>
                <a:gd name="connsiteX4" fmla="*/ 6883400 w 7742537"/>
                <a:gd name="connsiteY4" fmla="*/ 1554380 h 1967557"/>
                <a:gd name="connsiteX5" fmla="*/ 7670800 w 7742537"/>
                <a:gd name="connsiteY5" fmla="*/ 1922680 h 1967557"/>
                <a:gd name="connsiteX6" fmla="*/ 7658100 w 7742537"/>
                <a:gd name="connsiteY6" fmla="*/ 1948080 h 1967557"/>
                <a:gd name="connsiteX0" fmla="*/ 0 w 7742537"/>
                <a:gd name="connsiteY0" fmla="*/ 1946613 h 1978790"/>
                <a:gd name="connsiteX1" fmla="*/ 1651000 w 7742537"/>
                <a:gd name="connsiteY1" fmla="*/ 67013 h 1978790"/>
                <a:gd name="connsiteX2" fmla="*/ 3492500 w 7742537"/>
                <a:gd name="connsiteY2" fmla="*/ 486113 h 1978790"/>
                <a:gd name="connsiteX3" fmla="*/ 5194300 w 7742537"/>
                <a:gd name="connsiteY3" fmla="*/ 1133813 h 1978790"/>
                <a:gd name="connsiteX4" fmla="*/ 6883400 w 7742537"/>
                <a:gd name="connsiteY4" fmla="*/ 1565613 h 1978790"/>
                <a:gd name="connsiteX5" fmla="*/ 7670800 w 7742537"/>
                <a:gd name="connsiteY5" fmla="*/ 1933913 h 1978790"/>
                <a:gd name="connsiteX6" fmla="*/ 7658100 w 7742537"/>
                <a:gd name="connsiteY6" fmla="*/ 1959313 h 1978790"/>
                <a:gd name="connsiteX0" fmla="*/ 0 w 7742537"/>
                <a:gd name="connsiteY0" fmla="*/ 1954212 h 1986389"/>
                <a:gd name="connsiteX1" fmla="*/ 1651000 w 7742537"/>
                <a:gd name="connsiteY1" fmla="*/ 74612 h 1986389"/>
                <a:gd name="connsiteX2" fmla="*/ 3492500 w 7742537"/>
                <a:gd name="connsiteY2" fmla="*/ 493712 h 1986389"/>
                <a:gd name="connsiteX3" fmla="*/ 5194300 w 7742537"/>
                <a:gd name="connsiteY3" fmla="*/ 1141412 h 1986389"/>
                <a:gd name="connsiteX4" fmla="*/ 6883400 w 7742537"/>
                <a:gd name="connsiteY4" fmla="*/ 1573212 h 1986389"/>
                <a:gd name="connsiteX5" fmla="*/ 7670800 w 7742537"/>
                <a:gd name="connsiteY5" fmla="*/ 1941512 h 1986389"/>
                <a:gd name="connsiteX6" fmla="*/ 7658100 w 7742537"/>
                <a:gd name="connsiteY6" fmla="*/ 1966912 h 1986389"/>
                <a:gd name="connsiteX0" fmla="*/ 0 w 7742537"/>
                <a:gd name="connsiteY0" fmla="*/ 1954212 h 1986389"/>
                <a:gd name="connsiteX1" fmla="*/ 1651000 w 7742537"/>
                <a:gd name="connsiteY1" fmla="*/ 74612 h 1986389"/>
                <a:gd name="connsiteX2" fmla="*/ 3492500 w 7742537"/>
                <a:gd name="connsiteY2" fmla="*/ 493712 h 1986389"/>
                <a:gd name="connsiteX3" fmla="*/ 5194300 w 7742537"/>
                <a:gd name="connsiteY3" fmla="*/ 1141412 h 1986389"/>
                <a:gd name="connsiteX4" fmla="*/ 6883400 w 7742537"/>
                <a:gd name="connsiteY4" fmla="*/ 1573212 h 1986389"/>
                <a:gd name="connsiteX5" fmla="*/ 7670800 w 7742537"/>
                <a:gd name="connsiteY5" fmla="*/ 1941512 h 1986389"/>
                <a:gd name="connsiteX6" fmla="*/ 7658100 w 7742537"/>
                <a:gd name="connsiteY6" fmla="*/ 1966912 h 1986389"/>
                <a:gd name="connsiteX0" fmla="*/ 0 w 7670800"/>
                <a:gd name="connsiteY0" fmla="*/ 1954212 h 1954212"/>
                <a:gd name="connsiteX1" fmla="*/ 1651000 w 7670800"/>
                <a:gd name="connsiteY1" fmla="*/ 74612 h 1954212"/>
                <a:gd name="connsiteX2" fmla="*/ 3492500 w 7670800"/>
                <a:gd name="connsiteY2" fmla="*/ 493712 h 1954212"/>
                <a:gd name="connsiteX3" fmla="*/ 5194300 w 7670800"/>
                <a:gd name="connsiteY3" fmla="*/ 1141412 h 1954212"/>
                <a:gd name="connsiteX4" fmla="*/ 6883400 w 7670800"/>
                <a:gd name="connsiteY4" fmla="*/ 1573212 h 1954212"/>
                <a:gd name="connsiteX5" fmla="*/ 7670800 w 7670800"/>
                <a:gd name="connsiteY5" fmla="*/ 1941512 h 1954212"/>
                <a:gd name="connsiteX0" fmla="*/ 0 w 7640320"/>
                <a:gd name="connsiteY0" fmla="*/ 1954212 h 1956752"/>
                <a:gd name="connsiteX1" fmla="*/ 1651000 w 7640320"/>
                <a:gd name="connsiteY1" fmla="*/ 74612 h 1956752"/>
                <a:gd name="connsiteX2" fmla="*/ 3492500 w 7640320"/>
                <a:gd name="connsiteY2" fmla="*/ 493712 h 1956752"/>
                <a:gd name="connsiteX3" fmla="*/ 5194300 w 7640320"/>
                <a:gd name="connsiteY3" fmla="*/ 1141412 h 1956752"/>
                <a:gd name="connsiteX4" fmla="*/ 6883400 w 7640320"/>
                <a:gd name="connsiteY4" fmla="*/ 1573212 h 1956752"/>
                <a:gd name="connsiteX5" fmla="*/ 7640320 w 7640320"/>
                <a:gd name="connsiteY5" fmla="*/ 1956752 h 1956752"/>
                <a:gd name="connsiteX0" fmla="*/ 0 w 7640320"/>
                <a:gd name="connsiteY0" fmla="*/ 1954212 h 1956752"/>
                <a:gd name="connsiteX1" fmla="*/ 1651000 w 7640320"/>
                <a:gd name="connsiteY1" fmla="*/ 74612 h 1956752"/>
                <a:gd name="connsiteX2" fmla="*/ 3492500 w 7640320"/>
                <a:gd name="connsiteY2" fmla="*/ 493712 h 1956752"/>
                <a:gd name="connsiteX3" fmla="*/ 5194300 w 7640320"/>
                <a:gd name="connsiteY3" fmla="*/ 1141412 h 1956752"/>
                <a:gd name="connsiteX4" fmla="*/ 6875780 w 7640320"/>
                <a:gd name="connsiteY4" fmla="*/ 1672272 h 1956752"/>
                <a:gd name="connsiteX5" fmla="*/ 7640320 w 7640320"/>
                <a:gd name="connsiteY5" fmla="*/ 1956752 h 195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0320" h="1956752">
                  <a:moveTo>
                    <a:pt x="0" y="1954212"/>
                  </a:moveTo>
                  <a:cubicBezTo>
                    <a:pt x="584200" y="1066270"/>
                    <a:pt x="1068917" y="318029"/>
                    <a:pt x="1651000" y="74612"/>
                  </a:cubicBezTo>
                  <a:cubicBezTo>
                    <a:pt x="2233083" y="-168805"/>
                    <a:pt x="2901950" y="239712"/>
                    <a:pt x="3492500" y="493712"/>
                  </a:cubicBezTo>
                  <a:cubicBezTo>
                    <a:pt x="4083050" y="747712"/>
                    <a:pt x="4630420" y="944985"/>
                    <a:pt x="5194300" y="1141412"/>
                  </a:cubicBezTo>
                  <a:cubicBezTo>
                    <a:pt x="5758180" y="1337839"/>
                    <a:pt x="6468110" y="1536382"/>
                    <a:pt x="6875780" y="1672272"/>
                  </a:cubicBezTo>
                  <a:cubicBezTo>
                    <a:pt x="7283450" y="1808162"/>
                    <a:pt x="7511203" y="1891135"/>
                    <a:pt x="7640320" y="1956752"/>
                  </a:cubicBezTo>
                </a:path>
              </a:pathLst>
            </a:custGeom>
            <a:noFill/>
            <a:ln w="28575">
              <a:solidFill>
                <a:schemeClr val="bg2">
                  <a:lumMod val="90000"/>
                </a:schemeClr>
              </a:solidFill>
              <a:prstDash val="sysDash"/>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cxnSp>
          <p:nvCxnSpPr>
            <p:cNvPr id="25" name="Straight Connector 45"/>
            <p:cNvCxnSpPr/>
            <p:nvPr/>
          </p:nvCxnSpPr>
          <p:spPr>
            <a:xfrm flipV="1">
              <a:off x="4338761" y="2619378"/>
              <a:ext cx="0" cy="2381679"/>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46"/>
            <p:cNvCxnSpPr/>
            <p:nvPr/>
          </p:nvCxnSpPr>
          <p:spPr>
            <a:xfrm flipV="1">
              <a:off x="5920299" y="3015345"/>
              <a:ext cx="0" cy="1985711"/>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47"/>
            <p:cNvCxnSpPr/>
            <p:nvPr/>
          </p:nvCxnSpPr>
          <p:spPr>
            <a:xfrm flipV="1">
              <a:off x="7501839" y="3636246"/>
              <a:ext cx="0" cy="1364809"/>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48"/>
            <p:cNvCxnSpPr/>
            <p:nvPr/>
          </p:nvCxnSpPr>
          <p:spPr>
            <a:xfrm flipV="1">
              <a:off x="9083377" y="4151710"/>
              <a:ext cx="0" cy="849345"/>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49"/>
            <p:cNvCxnSpPr/>
            <p:nvPr/>
          </p:nvCxnSpPr>
          <p:spPr>
            <a:xfrm flipV="1">
              <a:off x="2757223" y="3538979"/>
              <a:ext cx="0" cy="1462076"/>
            </a:xfrm>
            <a:prstGeom prst="line">
              <a:avLst/>
            </a:prstGeom>
            <a:ln w="127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ïSlïḍe"/>
            <p:cNvSpPr/>
            <p:nvPr/>
          </p:nvSpPr>
          <p:spPr bwMode="auto">
            <a:xfrm>
              <a:off x="2626377" y="3015344"/>
              <a:ext cx="1079771" cy="388701"/>
            </a:xfrm>
            <a:prstGeom prst="wedgeRectCallout">
              <a:avLst>
                <a:gd name="adj1" fmla="val -37950"/>
                <a:gd name="adj2" fmla="val 85024"/>
              </a:avLst>
            </a:prstGeom>
            <a:noFill/>
            <a:ln w="12700">
              <a:solidFill>
                <a:schemeClr val="bg2">
                  <a:lumMod val="75000"/>
                </a:schemeClr>
              </a:solidFill>
              <a:prstDash val="dash"/>
              <a:round/>
              <a:headEnd/>
              <a:tailEnd/>
            </a:ln>
          </p:spPr>
          <p:txBody>
            <a:bodyPr vert="horz" wrap="none" lIns="121920" tIns="60960" rIns="121920" bIns="60960" anchor="ctr" anchorCtr="1"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1" name="iŝḷiḍê"/>
            <p:cNvSpPr/>
            <p:nvPr/>
          </p:nvSpPr>
          <p:spPr bwMode="auto">
            <a:xfrm>
              <a:off x="4229100" y="2060354"/>
              <a:ext cx="1079771" cy="388701"/>
            </a:xfrm>
            <a:prstGeom prst="wedgeRectCallout">
              <a:avLst>
                <a:gd name="adj1" fmla="val -37950"/>
                <a:gd name="adj2" fmla="val 85024"/>
              </a:avLst>
            </a:prstGeom>
            <a:noFill/>
            <a:ln w="12700">
              <a:solidFill>
                <a:schemeClr val="bg2">
                  <a:lumMod val="75000"/>
                </a:schemeClr>
              </a:solidFill>
              <a:prstDash val="dash"/>
              <a:round/>
              <a:headEnd/>
              <a:tailEnd/>
            </a:ln>
          </p:spPr>
          <p:txBody>
            <a:bodyPr vert="horz" wrap="none" lIns="121920" tIns="60960" rIns="121920" bIns="60960" anchor="ctr" anchorCtr="1"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2" name="iṥľïḍe"/>
            <p:cNvSpPr/>
            <p:nvPr/>
          </p:nvSpPr>
          <p:spPr bwMode="auto">
            <a:xfrm>
              <a:off x="5802157" y="2520888"/>
              <a:ext cx="1079771" cy="388701"/>
            </a:xfrm>
            <a:prstGeom prst="wedgeRectCallout">
              <a:avLst>
                <a:gd name="adj1" fmla="val -37950"/>
                <a:gd name="adj2" fmla="val 85024"/>
              </a:avLst>
            </a:prstGeom>
            <a:noFill/>
            <a:ln w="12700">
              <a:solidFill>
                <a:schemeClr val="bg2">
                  <a:lumMod val="75000"/>
                </a:schemeClr>
              </a:solidFill>
              <a:prstDash val="dash"/>
              <a:round/>
              <a:headEnd/>
              <a:tailEnd/>
            </a:ln>
          </p:spPr>
          <p:txBody>
            <a:bodyPr vert="horz" wrap="none" lIns="121920" tIns="60960" rIns="121920" bIns="60960" anchor="ctr" anchorCtr="1"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3" name="iS1iḋé"/>
            <p:cNvSpPr/>
            <p:nvPr/>
          </p:nvSpPr>
          <p:spPr bwMode="auto">
            <a:xfrm>
              <a:off x="7383237" y="3122536"/>
              <a:ext cx="1079771" cy="388701"/>
            </a:xfrm>
            <a:prstGeom prst="wedgeRectCallout">
              <a:avLst>
                <a:gd name="adj1" fmla="val -37950"/>
                <a:gd name="adj2" fmla="val 85024"/>
              </a:avLst>
            </a:prstGeom>
            <a:noFill/>
            <a:ln w="12700">
              <a:solidFill>
                <a:schemeClr val="bg2">
                  <a:lumMod val="75000"/>
                </a:schemeClr>
              </a:solidFill>
              <a:prstDash val="dash"/>
              <a:round/>
              <a:headEnd/>
              <a:tailEnd/>
            </a:ln>
          </p:spPr>
          <p:txBody>
            <a:bodyPr vert="horz" wrap="none" lIns="121920" tIns="60960" rIns="121920" bIns="60960" anchor="ctr" anchorCtr="1"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4" name="íṧlíḋê"/>
            <p:cNvSpPr/>
            <p:nvPr/>
          </p:nvSpPr>
          <p:spPr bwMode="auto">
            <a:xfrm>
              <a:off x="8967353" y="3636904"/>
              <a:ext cx="1079771" cy="388701"/>
            </a:xfrm>
            <a:prstGeom prst="wedgeRectCallout">
              <a:avLst>
                <a:gd name="adj1" fmla="val -37950"/>
                <a:gd name="adj2" fmla="val 85024"/>
              </a:avLst>
            </a:prstGeom>
            <a:noFill/>
            <a:ln w="12700">
              <a:solidFill>
                <a:schemeClr val="bg2">
                  <a:lumMod val="75000"/>
                </a:schemeClr>
              </a:solidFill>
              <a:prstDash val="dash"/>
              <a:round/>
              <a:headEnd/>
              <a:tailEnd/>
            </a:ln>
          </p:spPr>
          <p:txBody>
            <a:bodyPr vert="horz" wrap="none" lIns="121920" tIns="60960" rIns="121920" bIns="60960" anchor="ctr" anchorCtr="1" compatLnSpc="1">
              <a:prstTxWarp prst="textNoShape">
                <a:avLst/>
              </a:prstTxWarp>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sz="1200"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35" name="í$líḋé"/>
            <p:cNvGrpSpPr/>
            <p:nvPr/>
          </p:nvGrpSpPr>
          <p:grpSpPr>
            <a:xfrm>
              <a:off x="2531797" y="4763913"/>
              <a:ext cx="450852" cy="450854"/>
              <a:chOff x="1096697" y="4179712"/>
              <a:chExt cx="450852" cy="450854"/>
            </a:xfrm>
          </p:grpSpPr>
          <p:sp>
            <p:nvSpPr>
              <p:cNvPr id="48" name="îśḷíde"/>
              <p:cNvSpPr/>
              <p:nvPr/>
            </p:nvSpPr>
            <p:spPr bwMode="auto">
              <a:xfrm>
                <a:off x="1096697" y="4179712"/>
                <a:ext cx="450852" cy="450854"/>
              </a:xfrm>
              <a:prstGeom prst="ellipse">
                <a:avLst/>
              </a:prstGeom>
              <a:solidFill>
                <a:schemeClr val="accent1"/>
              </a:solidFill>
              <a:ln w="19050">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9" name="îṣ1íďe"/>
              <p:cNvSpPr>
                <a:spLocks/>
              </p:cNvSpPr>
              <p:nvPr/>
            </p:nvSpPr>
            <p:spPr bwMode="auto">
              <a:xfrm>
                <a:off x="1175075" y="4276405"/>
                <a:ext cx="294094" cy="25746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chemeClr val="bg1"/>
              </a:solidFill>
              <a:ln w="9525">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6" name="îŝḷiďê"/>
            <p:cNvGrpSpPr/>
            <p:nvPr/>
          </p:nvGrpSpPr>
          <p:grpSpPr>
            <a:xfrm>
              <a:off x="4113336" y="3004649"/>
              <a:ext cx="450852" cy="450853"/>
              <a:chOff x="2678235" y="2420448"/>
              <a:chExt cx="450852" cy="450853"/>
            </a:xfrm>
          </p:grpSpPr>
          <p:sp>
            <p:nvSpPr>
              <p:cNvPr id="46" name="îṣľîḓe"/>
              <p:cNvSpPr/>
              <p:nvPr/>
            </p:nvSpPr>
            <p:spPr bwMode="auto">
              <a:xfrm>
                <a:off x="2678235" y="2420448"/>
                <a:ext cx="450852" cy="450853"/>
              </a:xfrm>
              <a:prstGeom prst="ellipse">
                <a:avLst/>
              </a:prstGeom>
              <a:solidFill>
                <a:schemeClr val="accent2"/>
              </a:solidFill>
              <a:ln w="19050">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7" name="îšḷiḋé"/>
              <p:cNvSpPr>
                <a:spLocks/>
              </p:cNvSpPr>
              <p:nvPr/>
            </p:nvSpPr>
            <p:spPr bwMode="auto">
              <a:xfrm>
                <a:off x="2769298" y="2511713"/>
                <a:ext cx="268725" cy="268319"/>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7" name="ïšļide"/>
            <p:cNvGrpSpPr/>
            <p:nvPr/>
          </p:nvGrpSpPr>
          <p:grpSpPr>
            <a:xfrm>
              <a:off x="5659729" y="3422470"/>
              <a:ext cx="450852" cy="450853"/>
              <a:chOff x="4224628" y="2838269"/>
              <a:chExt cx="450852" cy="450853"/>
            </a:xfrm>
          </p:grpSpPr>
          <p:sp>
            <p:nvSpPr>
              <p:cNvPr id="44" name="iṧḻîḍé"/>
              <p:cNvSpPr/>
              <p:nvPr/>
            </p:nvSpPr>
            <p:spPr bwMode="auto">
              <a:xfrm>
                <a:off x="4224628" y="2838269"/>
                <a:ext cx="450852" cy="450853"/>
              </a:xfrm>
              <a:prstGeom prst="ellipse">
                <a:avLst/>
              </a:prstGeom>
              <a:solidFill>
                <a:schemeClr val="accent3"/>
              </a:solidFill>
              <a:ln w="19050">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5" name="ïṥľiḍe"/>
              <p:cNvSpPr>
                <a:spLocks/>
              </p:cNvSpPr>
              <p:nvPr/>
            </p:nvSpPr>
            <p:spPr bwMode="auto">
              <a:xfrm>
                <a:off x="4331030" y="2979999"/>
                <a:ext cx="238047" cy="167390"/>
              </a:xfrm>
              <a:custGeom>
                <a:avLst/>
                <a:gdLst>
                  <a:gd name="connsiteX0" fmla="*/ 449927 w 558430"/>
                  <a:gd name="connsiteY0" fmla="*/ 167891 h 392678"/>
                  <a:gd name="connsiteX1" fmla="*/ 444760 w 558430"/>
                  <a:gd name="connsiteY1" fmla="*/ 178218 h 392678"/>
                  <a:gd name="connsiteX2" fmla="*/ 431843 w 558430"/>
                  <a:gd name="connsiteY2" fmla="*/ 204034 h 392678"/>
                  <a:gd name="connsiteX3" fmla="*/ 452510 w 558430"/>
                  <a:gd name="connsiteY3" fmla="*/ 204034 h 392678"/>
                  <a:gd name="connsiteX4" fmla="*/ 449927 w 558430"/>
                  <a:gd name="connsiteY4" fmla="*/ 178218 h 392678"/>
                  <a:gd name="connsiteX5" fmla="*/ 449927 w 558430"/>
                  <a:gd name="connsiteY5" fmla="*/ 167891 h 392678"/>
                  <a:gd name="connsiteX6" fmla="*/ 434427 w 558430"/>
                  <a:gd name="connsiteY6" fmla="*/ 124004 h 392678"/>
                  <a:gd name="connsiteX7" fmla="*/ 478344 w 558430"/>
                  <a:gd name="connsiteY7" fmla="*/ 124004 h 392678"/>
                  <a:gd name="connsiteX8" fmla="*/ 496428 w 558430"/>
                  <a:gd name="connsiteY8" fmla="*/ 271155 h 392678"/>
                  <a:gd name="connsiteX9" fmla="*/ 457677 w 558430"/>
                  <a:gd name="connsiteY9" fmla="*/ 271155 h 392678"/>
                  <a:gd name="connsiteX10" fmla="*/ 452510 w 558430"/>
                  <a:gd name="connsiteY10" fmla="*/ 235013 h 392678"/>
                  <a:gd name="connsiteX11" fmla="*/ 421510 w 558430"/>
                  <a:gd name="connsiteY11" fmla="*/ 235013 h 392678"/>
                  <a:gd name="connsiteX12" fmla="*/ 403426 w 558430"/>
                  <a:gd name="connsiteY12" fmla="*/ 271155 h 392678"/>
                  <a:gd name="connsiteX13" fmla="*/ 362091 w 558430"/>
                  <a:gd name="connsiteY13" fmla="*/ 271155 h 392678"/>
                  <a:gd name="connsiteX14" fmla="*/ 232747 w 558430"/>
                  <a:gd name="connsiteY14" fmla="*/ 124004 h 392678"/>
                  <a:gd name="connsiteX15" fmla="*/ 269088 w 558430"/>
                  <a:gd name="connsiteY15" fmla="*/ 124004 h 392678"/>
                  <a:gd name="connsiteX16" fmla="*/ 243130 w 558430"/>
                  <a:gd name="connsiteY16" fmla="*/ 271155 h 392678"/>
                  <a:gd name="connsiteX17" fmla="*/ 204193 w 558430"/>
                  <a:gd name="connsiteY17" fmla="*/ 271155 h 392678"/>
                  <a:gd name="connsiteX18" fmla="*/ 51668 w 558430"/>
                  <a:gd name="connsiteY18" fmla="*/ 124004 h 392678"/>
                  <a:gd name="connsiteX19" fmla="*/ 116336 w 558430"/>
                  <a:gd name="connsiteY19" fmla="*/ 124004 h 392678"/>
                  <a:gd name="connsiteX20" fmla="*/ 124097 w 558430"/>
                  <a:gd name="connsiteY20" fmla="*/ 193707 h 392678"/>
                  <a:gd name="connsiteX21" fmla="*/ 126683 w 558430"/>
                  <a:gd name="connsiteY21" fmla="*/ 216941 h 392678"/>
                  <a:gd name="connsiteX22" fmla="*/ 137030 w 558430"/>
                  <a:gd name="connsiteY22" fmla="*/ 191126 h 392678"/>
                  <a:gd name="connsiteX23" fmla="*/ 170658 w 558430"/>
                  <a:gd name="connsiteY23" fmla="*/ 124004 h 392678"/>
                  <a:gd name="connsiteX24" fmla="*/ 212046 w 558430"/>
                  <a:gd name="connsiteY24" fmla="*/ 124004 h 392678"/>
                  <a:gd name="connsiteX25" fmla="*/ 137030 w 558430"/>
                  <a:gd name="connsiteY25" fmla="*/ 271155 h 392678"/>
                  <a:gd name="connsiteX26" fmla="*/ 95642 w 558430"/>
                  <a:gd name="connsiteY26" fmla="*/ 271155 h 392678"/>
                  <a:gd name="connsiteX27" fmla="*/ 80122 w 558430"/>
                  <a:gd name="connsiteY27" fmla="*/ 152402 h 392678"/>
                  <a:gd name="connsiteX28" fmla="*/ 118923 w 558430"/>
                  <a:gd name="connsiteY28" fmla="*/ 175636 h 392678"/>
                  <a:gd name="connsiteX29" fmla="*/ 338667 w 558430"/>
                  <a:gd name="connsiteY29" fmla="*/ 121524 h 392678"/>
                  <a:gd name="connsiteX30" fmla="*/ 372222 w 558430"/>
                  <a:gd name="connsiteY30" fmla="*/ 129264 h 392678"/>
                  <a:gd name="connsiteX31" fmla="*/ 377384 w 558430"/>
                  <a:gd name="connsiteY31" fmla="*/ 129264 h 392678"/>
                  <a:gd name="connsiteX32" fmla="*/ 364479 w 558430"/>
                  <a:gd name="connsiteY32" fmla="*/ 162802 h 392678"/>
                  <a:gd name="connsiteX33" fmla="*/ 359316 w 558430"/>
                  <a:gd name="connsiteY33" fmla="*/ 160222 h 392678"/>
                  <a:gd name="connsiteX34" fmla="*/ 336086 w 558430"/>
                  <a:gd name="connsiteY34" fmla="*/ 155062 h 392678"/>
                  <a:gd name="connsiteX35" fmla="*/ 320599 w 558430"/>
                  <a:gd name="connsiteY35" fmla="*/ 165381 h 392678"/>
                  <a:gd name="connsiteX36" fmla="*/ 336086 w 558430"/>
                  <a:gd name="connsiteY36" fmla="*/ 180860 h 392678"/>
                  <a:gd name="connsiteX37" fmla="*/ 367060 w 558430"/>
                  <a:gd name="connsiteY37" fmla="*/ 222138 h 392678"/>
                  <a:gd name="connsiteX38" fmla="*/ 307694 w 558430"/>
                  <a:gd name="connsiteY38" fmla="*/ 271155 h 392678"/>
                  <a:gd name="connsiteX39" fmla="*/ 263815 w 558430"/>
                  <a:gd name="connsiteY39" fmla="*/ 260836 h 392678"/>
                  <a:gd name="connsiteX40" fmla="*/ 261234 w 558430"/>
                  <a:gd name="connsiteY40" fmla="*/ 258256 h 392678"/>
                  <a:gd name="connsiteX41" fmla="*/ 274139 w 558430"/>
                  <a:gd name="connsiteY41" fmla="*/ 227298 h 392678"/>
                  <a:gd name="connsiteX42" fmla="*/ 279302 w 558430"/>
                  <a:gd name="connsiteY42" fmla="*/ 229878 h 392678"/>
                  <a:gd name="connsiteX43" fmla="*/ 310275 w 558430"/>
                  <a:gd name="connsiteY43" fmla="*/ 237617 h 392678"/>
                  <a:gd name="connsiteX44" fmla="*/ 325762 w 558430"/>
                  <a:gd name="connsiteY44" fmla="*/ 227298 h 392678"/>
                  <a:gd name="connsiteX45" fmla="*/ 310275 w 558430"/>
                  <a:gd name="connsiteY45" fmla="*/ 211819 h 392678"/>
                  <a:gd name="connsiteX46" fmla="*/ 279302 w 558430"/>
                  <a:gd name="connsiteY46" fmla="*/ 170541 h 392678"/>
                  <a:gd name="connsiteX47" fmla="*/ 338667 w 558430"/>
                  <a:gd name="connsiteY47" fmla="*/ 121524 h 392678"/>
                  <a:gd name="connsiteX48" fmla="*/ 31024 w 558430"/>
                  <a:gd name="connsiteY48" fmla="*/ 33584 h 392678"/>
                  <a:gd name="connsiteX49" fmla="*/ 33609 w 558430"/>
                  <a:gd name="connsiteY49" fmla="*/ 359094 h 392678"/>
                  <a:gd name="connsiteX50" fmla="*/ 524821 w 558430"/>
                  <a:gd name="connsiteY50" fmla="*/ 359094 h 392678"/>
                  <a:gd name="connsiteX51" fmla="*/ 524821 w 558430"/>
                  <a:gd name="connsiteY51" fmla="*/ 33584 h 392678"/>
                  <a:gd name="connsiteX52" fmla="*/ 31024 w 558430"/>
                  <a:gd name="connsiteY52" fmla="*/ 0 h 392678"/>
                  <a:gd name="connsiteX53" fmla="*/ 527406 w 558430"/>
                  <a:gd name="connsiteY53" fmla="*/ 0 h 392678"/>
                  <a:gd name="connsiteX54" fmla="*/ 558430 w 558430"/>
                  <a:gd name="connsiteY54" fmla="*/ 33584 h 392678"/>
                  <a:gd name="connsiteX55" fmla="*/ 558430 w 558430"/>
                  <a:gd name="connsiteY55" fmla="*/ 359094 h 392678"/>
                  <a:gd name="connsiteX56" fmla="*/ 527406 w 558430"/>
                  <a:gd name="connsiteY56" fmla="*/ 392678 h 392678"/>
                  <a:gd name="connsiteX57" fmla="*/ 31024 w 558430"/>
                  <a:gd name="connsiteY57" fmla="*/ 392678 h 392678"/>
                  <a:gd name="connsiteX58" fmla="*/ 0 w 558430"/>
                  <a:gd name="connsiteY58" fmla="*/ 359094 h 392678"/>
                  <a:gd name="connsiteX59" fmla="*/ 0 w 558430"/>
                  <a:gd name="connsiteY59" fmla="*/ 33584 h 392678"/>
                  <a:gd name="connsiteX60" fmla="*/ 31024 w 558430"/>
                  <a:gd name="connsiteY60" fmla="*/ 0 h 3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58430" h="392678">
                    <a:moveTo>
                      <a:pt x="449927" y="167891"/>
                    </a:moveTo>
                    <a:cubicBezTo>
                      <a:pt x="447344" y="173054"/>
                      <a:pt x="444760" y="175636"/>
                      <a:pt x="444760" y="178218"/>
                    </a:cubicBezTo>
                    <a:lnTo>
                      <a:pt x="431843" y="204034"/>
                    </a:lnTo>
                    <a:lnTo>
                      <a:pt x="452510" y="204034"/>
                    </a:lnTo>
                    <a:lnTo>
                      <a:pt x="449927" y="178218"/>
                    </a:lnTo>
                    <a:cubicBezTo>
                      <a:pt x="449927" y="175636"/>
                      <a:pt x="449927" y="170473"/>
                      <a:pt x="449927" y="167891"/>
                    </a:cubicBezTo>
                    <a:close/>
                    <a:moveTo>
                      <a:pt x="434427" y="124004"/>
                    </a:moveTo>
                    <a:lnTo>
                      <a:pt x="478344" y="124004"/>
                    </a:lnTo>
                    <a:lnTo>
                      <a:pt x="496428" y="271155"/>
                    </a:lnTo>
                    <a:lnTo>
                      <a:pt x="457677" y="271155"/>
                    </a:lnTo>
                    <a:lnTo>
                      <a:pt x="452510" y="235013"/>
                    </a:lnTo>
                    <a:lnTo>
                      <a:pt x="421510" y="235013"/>
                    </a:lnTo>
                    <a:lnTo>
                      <a:pt x="403426" y="271155"/>
                    </a:lnTo>
                    <a:lnTo>
                      <a:pt x="362091" y="271155"/>
                    </a:lnTo>
                    <a:close/>
                    <a:moveTo>
                      <a:pt x="232747" y="124004"/>
                    </a:moveTo>
                    <a:lnTo>
                      <a:pt x="269088" y="124004"/>
                    </a:lnTo>
                    <a:lnTo>
                      <a:pt x="243130" y="271155"/>
                    </a:lnTo>
                    <a:lnTo>
                      <a:pt x="204193" y="271155"/>
                    </a:lnTo>
                    <a:close/>
                    <a:moveTo>
                      <a:pt x="51668" y="124004"/>
                    </a:moveTo>
                    <a:lnTo>
                      <a:pt x="116336" y="124004"/>
                    </a:lnTo>
                    <a:lnTo>
                      <a:pt x="124097" y="193707"/>
                    </a:lnTo>
                    <a:cubicBezTo>
                      <a:pt x="124097" y="201452"/>
                      <a:pt x="124097" y="209197"/>
                      <a:pt x="126683" y="216941"/>
                    </a:cubicBezTo>
                    <a:cubicBezTo>
                      <a:pt x="129270" y="209197"/>
                      <a:pt x="131857" y="201452"/>
                      <a:pt x="137030" y="191126"/>
                    </a:cubicBezTo>
                    <a:lnTo>
                      <a:pt x="170658" y="124004"/>
                    </a:lnTo>
                    <a:lnTo>
                      <a:pt x="212046" y="124004"/>
                    </a:lnTo>
                    <a:lnTo>
                      <a:pt x="137030" y="271155"/>
                    </a:lnTo>
                    <a:lnTo>
                      <a:pt x="95642" y="271155"/>
                    </a:lnTo>
                    <a:lnTo>
                      <a:pt x="80122" y="152402"/>
                    </a:lnTo>
                    <a:lnTo>
                      <a:pt x="118923" y="175636"/>
                    </a:lnTo>
                    <a:close/>
                    <a:moveTo>
                      <a:pt x="338667" y="121524"/>
                    </a:moveTo>
                    <a:cubicBezTo>
                      <a:pt x="351573" y="121524"/>
                      <a:pt x="364479" y="124104"/>
                      <a:pt x="372222" y="129264"/>
                    </a:cubicBezTo>
                    <a:lnTo>
                      <a:pt x="377384" y="129264"/>
                    </a:lnTo>
                    <a:lnTo>
                      <a:pt x="364479" y="162802"/>
                    </a:lnTo>
                    <a:lnTo>
                      <a:pt x="359316" y="160222"/>
                    </a:lnTo>
                    <a:cubicBezTo>
                      <a:pt x="359316" y="160222"/>
                      <a:pt x="348992" y="155062"/>
                      <a:pt x="336086" y="155062"/>
                    </a:cubicBezTo>
                    <a:cubicBezTo>
                      <a:pt x="325762" y="155062"/>
                      <a:pt x="320599" y="160222"/>
                      <a:pt x="320599" y="165381"/>
                    </a:cubicBezTo>
                    <a:cubicBezTo>
                      <a:pt x="320599" y="170541"/>
                      <a:pt x="325762" y="175701"/>
                      <a:pt x="336086" y="180860"/>
                    </a:cubicBezTo>
                    <a:cubicBezTo>
                      <a:pt x="356735" y="191180"/>
                      <a:pt x="367060" y="204079"/>
                      <a:pt x="367060" y="222138"/>
                    </a:cubicBezTo>
                    <a:cubicBezTo>
                      <a:pt x="367060" y="250516"/>
                      <a:pt x="343829" y="271155"/>
                      <a:pt x="307694" y="271155"/>
                    </a:cubicBezTo>
                    <a:cubicBezTo>
                      <a:pt x="289626" y="271155"/>
                      <a:pt x="274139" y="268575"/>
                      <a:pt x="263815" y="260836"/>
                    </a:cubicBezTo>
                    <a:lnTo>
                      <a:pt x="261234" y="258256"/>
                    </a:lnTo>
                    <a:lnTo>
                      <a:pt x="274139" y="227298"/>
                    </a:lnTo>
                    <a:lnTo>
                      <a:pt x="279302" y="229878"/>
                    </a:lnTo>
                    <a:cubicBezTo>
                      <a:pt x="287045" y="235037"/>
                      <a:pt x="299950" y="237617"/>
                      <a:pt x="310275" y="237617"/>
                    </a:cubicBezTo>
                    <a:cubicBezTo>
                      <a:pt x="318018" y="237617"/>
                      <a:pt x="325762" y="235037"/>
                      <a:pt x="325762" y="227298"/>
                    </a:cubicBezTo>
                    <a:cubicBezTo>
                      <a:pt x="325762" y="222138"/>
                      <a:pt x="323180" y="216978"/>
                      <a:pt x="310275" y="211819"/>
                    </a:cubicBezTo>
                    <a:cubicBezTo>
                      <a:pt x="297369" y="201499"/>
                      <a:pt x="279302" y="191180"/>
                      <a:pt x="279302" y="170541"/>
                    </a:cubicBezTo>
                    <a:cubicBezTo>
                      <a:pt x="279302" y="142163"/>
                      <a:pt x="305113" y="121524"/>
                      <a:pt x="338667" y="121524"/>
                    </a:cubicBezTo>
                    <a:close/>
                    <a:moveTo>
                      <a:pt x="31024" y="33584"/>
                    </a:moveTo>
                    <a:lnTo>
                      <a:pt x="33609" y="359094"/>
                    </a:lnTo>
                    <a:lnTo>
                      <a:pt x="524821" y="359094"/>
                    </a:lnTo>
                    <a:lnTo>
                      <a:pt x="524821" y="33584"/>
                    </a:lnTo>
                    <a:close/>
                    <a:moveTo>
                      <a:pt x="31024" y="0"/>
                    </a:moveTo>
                    <a:lnTo>
                      <a:pt x="527406" y="0"/>
                    </a:lnTo>
                    <a:cubicBezTo>
                      <a:pt x="545504" y="0"/>
                      <a:pt x="558430" y="15500"/>
                      <a:pt x="558430" y="33584"/>
                    </a:cubicBezTo>
                    <a:lnTo>
                      <a:pt x="558430" y="359094"/>
                    </a:lnTo>
                    <a:cubicBezTo>
                      <a:pt x="558430" y="377178"/>
                      <a:pt x="545504" y="392678"/>
                      <a:pt x="527406" y="392678"/>
                    </a:cubicBezTo>
                    <a:lnTo>
                      <a:pt x="31024" y="392678"/>
                    </a:lnTo>
                    <a:cubicBezTo>
                      <a:pt x="15512" y="392678"/>
                      <a:pt x="0" y="377178"/>
                      <a:pt x="0" y="359094"/>
                    </a:cubicBezTo>
                    <a:lnTo>
                      <a:pt x="0" y="33584"/>
                    </a:lnTo>
                    <a:cubicBezTo>
                      <a:pt x="0" y="15500"/>
                      <a:pt x="15512" y="0"/>
                      <a:pt x="31024" y="0"/>
                    </a:cubicBezTo>
                    <a:close/>
                  </a:path>
                </a:pathLst>
              </a:custGeom>
              <a:solidFill>
                <a:schemeClr val="bg1"/>
              </a:solidFill>
              <a:ln w="9525">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8" name="îŝľïḍe"/>
            <p:cNvGrpSpPr/>
            <p:nvPr/>
          </p:nvGrpSpPr>
          <p:grpSpPr>
            <a:xfrm>
              <a:off x="7276415" y="4003775"/>
              <a:ext cx="450852" cy="450853"/>
              <a:chOff x="5841314" y="3419574"/>
              <a:chExt cx="450852" cy="450853"/>
            </a:xfrm>
          </p:grpSpPr>
          <p:sp>
            <p:nvSpPr>
              <p:cNvPr id="42" name="ïṧľíḋê"/>
              <p:cNvSpPr/>
              <p:nvPr/>
            </p:nvSpPr>
            <p:spPr bwMode="auto">
              <a:xfrm>
                <a:off x="5841314" y="3419574"/>
                <a:ext cx="450852" cy="450853"/>
              </a:xfrm>
              <a:prstGeom prst="ellipse">
                <a:avLst/>
              </a:prstGeom>
              <a:solidFill>
                <a:srgbClr val="483B3B"/>
              </a:solidFill>
              <a:ln w="19050">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3" name="iṧlïḑé"/>
              <p:cNvSpPr>
                <a:spLocks/>
              </p:cNvSpPr>
              <p:nvPr/>
            </p:nvSpPr>
            <p:spPr bwMode="auto">
              <a:xfrm>
                <a:off x="5953930" y="3514790"/>
                <a:ext cx="225616" cy="260417"/>
              </a:xfrm>
              <a:custGeom>
                <a:avLst/>
                <a:gdLst>
                  <a:gd name="connsiteX0" fmla="*/ 364492 w 525642"/>
                  <a:gd name="connsiteY0" fmla="*/ 201148 h 606722"/>
                  <a:gd name="connsiteX1" fmla="*/ 378547 w 525642"/>
                  <a:gd name="connsiteY1" fmla="*/ 215723 h 606722"/>
                  <a:gd name="connsiteX2" fmla="*/ 374010 w 525642"/>
                  <a:gd name="connsiteY2" fmla="*/ 448744 h 606722"/>
                  <a:gd name="connsiteX3" fmla="*/ 359777 w 525642"/>
                  <a:gd name="connsiteY3" fmla="*/ 462697 h 606722"/>
                  <a:gd name="connsiteX4" fmla="*/ 359510 w 525642"/>
                  <a:gd name="connsiteY4" fmla="*/ 462697 h 606722"/>
                  <a:gd name="connsiteX5" fmla="*/ 345455 w 525642"/>
                  <a:gd name="connsiteY5" fmla="*/ 448211 h 606722"/>
                  <a:gd name="connsiteX6" fmla="*/ 349992 w 525642"/>
                  <a:gd name="connsiteY6" fmla="*/ 215190 h 606722"/>
                  <a:gd name="connsiteX7" fmla="*/ 364492 w 525642"/>
                  <a:gd name="connsiteY7" fmla="*/ 201148 h 606722"/>
                  <a:gd name="connsiteX8" fmla="*/ 262847 w 525642"/>
                  <a:gd name="connsiteY8" fmla="*/ 201112 h 606722"/>
                  <a:gd name="connsiteX9" fmla="*/ 277181 w 525642"/>
                  <a:gd name="connsiteY9" fmla="*/ 215422 h 606722"/>
                  <a:gd name="connsiteX10" fmla="*/ 277181 w 525642"/>
                  <a:gd name="connsiteY10" fmla="*/ 448477 h 606722"/>
                  <a:gd name="connsiteX11" fmla="*/ 262847 w 525642"/>
                  <a:gd name="connsiteY11" fmla="*/ 462698 h 606722"/>
                  <a:gd name="connsiteX12" fmla="*/ 248602 w 525642"/>
                  <a:gd name="connsiteY12" fmla="*/ 448477 h 606722"/>
                  <a:gd name="connsiteX13" fmla="*/ 248602 w 525642"/>
                  <a:gd name="connsiteY13" fmla="*/ 215422 h 606722"/>
                  <a:gd name="connsiteX14" fmla="*/ 262847 w 525642"/>
                  <a:gd name="connsiteY14" fmla="*/ 201112 h 606722"/>
                  <a:gd name="connsiteX15" fmla="*/ 161210 w 525642"/>
                  <a:gd name="connsiteY15" fmla="*/ 201112 h 606722"/>
                  <a:gd name="connsiteX16" fmla="*/ 161566 w 525642"/>
                  <a:gd name="connsiteY16" fmla="*/ 201112 h 606722"/>
                  <a:gd name="connsiteX17" fmla="*/ 175807 w 525642"/>
                  <a:gd name="connsiteY17" fmla="*/ 215156 h 606722"/>
                  <a:gd name="connsiteX18" fmla="*/ 180257 w 525642"/>
                  <a:gd name="connsiteY18" fmla="*/ 448210 h 606722"/>
                  <a:gd name="connsiteX19" fmla="*/ 166283 w 525642"/>
                  <a:gd name="connsiteY19" fmla="*/ 462698 h 606722"/>
                  <a:gd name="connsiteX20" fmla="*/ 166016 w 525642"/>
                  <a:gd name="connsiteY20" fmla="*/ 462698 h 606722"/>
                  <a:gd name="connsiteX21" fmla="*/ 151686 w 525642"/>
                  <a:gd name="connsiteY21" fmla="*/ 448743 h 606722"/>
                  <a:gd name="connsiteX22" fmla="*/ 147236 w 525642"/>
                  <a:gd name="connsiteY22" fmla="*/ 215689 h 606722"/>
                  <a:gd name="connsiteX23" fmla="*/ 161210 w 525642"/>
                  <a:gd name="connsiteY23" fmla="*/ 201112 h 606722"/>
                  <a:gd name="connsiteX24" fmla="*/ 69421 w 525642"/>
                  <a:gd name="connsiteY24" fmla="*/ 85760 h 606722"/>
                  <a:gd name="connsiteX25" fmla="*/ 87488 w 525642"/>
                  <a:gd name="connsiteY25" fmla="*/ 554288 h 606722"/>
                  <a:gd name="connsiteX26" fmla="*/ 112231 w 525642"/>
                  <a:gd name="connsiteY26" fmla="*/ 578106 h 606722"/>
                  <a:gd name="connsiteX27" fmla="*/ 413411 w 525642"/>
                  <a:gd name="connsiteY27" fmla="*/ 578106 h 606722"/>
                  <a:gd name="connsiteX28" fmla="*/ 438243 w 525642"/>
                  <a:gd name="connsiteY28" fmla="*/ 554288 h 606722"/>
                  <a:gd name="connsiteX29" fmla="*/ 456221 w 525642"/>
                  <a:gd name="connsiteY29" fmla="*/ 85760 h 606722"/>
                  <a:gd name="connsiteX30" fmla="*/ 206216 w 525642"/>
                  <a:gd name="connsiteY30" fmla="*/ 28527 h 606722"/>
                  <a:gd name="connsiteX31" fmla="*/ 206216 w 525642"/>
                  <a:gd name="connsiteY31" fmla="*/ 57144 h 606722"/>
                  <a:gd name="connsiteX32" fmla="*/ 319515 w 525642"/>
                  <a:gd name="connsiteY32" fmla="*/ 57144 h 606722"/>
                  <a:gd name="connsiteX33" fmla="*/ 319515 w 525642"/>
                  <a:gd name="connsiteY33" fmla="*/ 28527 h 606722"/>
                  <a:gd name="connsiteX34" fmla="*/ 206038 w 525642"/>
                  <a:gd name="connsiteY34" fmla="*/ 0 h 606722"/>
                  <a:gd name="connsiteX35" fmla="*/ 319693 w 525642"/>
                  <a:gd name="connsiteY35" fmla="*/ 0 h 606722"/>
                  <a:gd name="connsiteX36" fmla="*/ 348084 w 525642"/>
                  <a:gd name="connsiteY36" fmla="*/ 28350 h 606722"/>
                  <a:gd name="connsiteX37" fmla="*/ 348084 w 525642"/>
                  <a:gd name="connsiteY37" fmla="*/ 57144 h 606722"/>
                  <a:gd name="connsiteX38" fmla="*/ 511402 w 525642"/>
                  <a:gd name="connsiteY38" fmla="*/ 57144 h 606722"/>
                  <a:gd name="connsiteX39" fmla="*/ 525642 w 525642"/>
                  <a:gd name="connsiteY39" fmla="*/ 71452 h 606722"/>
                  <a:gd name="connsiteX40" fmla="*/ 511402 w 525642"/>
                  <a:gd name="connsiteY40" fmla="*/ 85671 h 606722"/>
                  <a:gd name="connsiteX41" fmla="*/ 484879 w 525642"/>
                  <a:gd name="connsiteY41" fmla="*/ 85671 h 606722"/>
                  <a:gd name="connsiteX42" fmla="*/ 466812 w 525642"/>
                  <a:gd name="connsiteY42" fmla="*/ 555444 h 606722"/>
                  <a:gd name="connsiteX43" fmla="*/ 413411 w 525642"/>
                  <a:gd name="connsiteY43" fmla="*/ 606722 h 606722"/>
                  <a:gd name="connsiteX44" fmla="*/ 112231 w 525642"/>
                  <a:gd name="connsiteY44" fmla="*/ 606722 h 606722"/>
                  <a:gd name="connsiteX45" fmla="*/ 58919 w 525642"/>
                  <a:gd name="connsiteY45" fmla="*/ 555444 h 606722"/>
                  <a:gd name="connsiteX46" fmla="*/ 40852 w 525642"/>
                  <a:gd name="connsiteY46" fmla="*/ 85760 h 606722"/>
                  <a:gd name="connsiteX47" fmla="*/ 14329 w 525642"/>
                  <a:gd name="connsiteY47" fmla="*/ 85760 h 606722"/>
                  <a:gd name="connsiteX48" fmla="*/ 0 w 525642"/>
                  <a:gd name="connsiteY48" fmla="*/ 71452 h 606722"/>
                  <a:gd name="connsiteX49" fmla="*/ 14329 w 525642"/>
                  <a:gd name="connsiteY49" fmla="*/ 57144 h 606722"/>
                  <a:gd name="connsiteX50" fmla="*/ 177647 w 525642"/>
                  <a:gd name="connsiteY50" fmla="*/ 57144 h 606722"/>
                  <a:gd name="connsiteX51" fmla="*/ 177647 w 525642"/>
                  <a:gd name="connsiteY51" fmla="*/ 28350 h 606722"/>
                  <a:gd name="connsiteX52" fmla="*/ 206038 w 525642"/>
                  <a:gd name="connsiteY5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25642" h="606722">
                    <a:moveTo>
                      <a:pt x="364492" y="201148"/>
                    </a:moveTo>
                    <a:cubicBezTo>
                      <a:pt x="372409" y="201326"/>
                      <a:pt x="378725" y="207813"/>
                      <a:pt x="378547" y="215723"/>
                    </a:cubicBezTo>
                    <a:lnTo>
                      <a:pt x="374010" y="448744"/>
                    </a:lnTo>
                    <a:cubicBezTo>
                      <a:pt x="373921" y="456565"/>
                      <a:pt x="367516" y="462697"/>
                      <a:pt x="359777" y="462697"/>
                    </a:cubicBezTo>
                    <a:cubicBezTo>
                      <a:pt x="359688" y="462697"/>
                      <a:pt x="359599" y="462697"/>
                      <a:pt x="359510" y="462697"/>
                    </a:cubicBezTo>
                    <a:cubicBezTo>
                      <a:pt x="351593" y="462608"/>
                      <a:pt x="345277" y="456032"/>
                      <a:pt x="345455" y="448211"/>
                    </a:cubicBezTo>
                    <a:lnTo>
                      <a:pt x="349992" y="215190"/>
                    </a:lnTo>
                    <a:cubicBezTo>
                      <a:pt x="350081" y="207280"/>
                      <a:pt x="356664" y="200970"/>
                      <a:pt x="364492" y="201148"/>
                    </a:cubicBezTo>
                    <a:close/>
                    <a:moveTo>
                      <a:pt x="262847" y="201112"/>
                    </a:moveTo>
                    <a:cubicBezTo>
                      <a:pt x="270771" y="201112"/>
                      <a:pt x="277181" y="207512"/>
                      <a:pt x="277181" y="215422"/>
                    </a:cubicBezTo>
                    <a:lnTo>
                      <a:pt x="277181" y="448477"/>
                    </a:lnTo>
                    <a:cubicBezTo>
                      <a:pt x="277181" y="456387"/>
                      <a:pt x="270771" y="462698"/>
                      <a:pt x="262847" y="462698"/>
                    </a:cubicBezTo>
                    <a:cubicBezTo>
                      <a:pt x="255012" y="462698"/>
                      <a:pt x="248602" y="456387"/>
                      <a:pt x="248602" y="448477"/>
                    </a:cubicBezTo>
                    <a:lnTo>
                      <a:pt x="248602" y="215422"/>
                    </a:lnTo>
                    <a:cubicBezTo>
                      <a:pt x="248602" y="207512"/>
                      <a:pt x="255012" y="201112"/>
                      <a:pt x="262847" y="201112"/>
                    </a:cubicBezTo>
                    <a:close/>
                    <a:moveTo>
                      <a:pt x="161210" y="201112"/>
                    </a:moveTo>
                    <a:cubicBezTo>
                      <a:pt x="161299" y="201112"/>
                      <a:pt x="161388" y="201112"/>
                      <a:pt x="161566" y="201112"/>
                    </a:cubicBezTo>
                    <a:cubicBezTo>
                      <a:pt x="169309" y="201112"/>
                      <a:pt x="175629" y="207334"/>
                      <a:pt x="175807" y="215156"/>
                    </a:cubicBezTo>
                    <a:lnTo>
                      <a:pt x="180257" y="448210"/>
                    </a:lnTo>
                    <a:cubicBezTo>
                      <a:pt x="180435" y="456032"/>
                      <a:pt x="174205" y="462609"/>
                      <a:pt x="166283" y="462698"/>
                    </a:cubicBezTo>
                    <a:cubicBezTo>
                      <a:pt x="166194" y="462698"/>
                      <a:pt x="166105" y="462698"/>
                      <a:pt x="166016" y="462698"/>
                    </a:cubicBezTo>
                    <a:cubicBezTo>
                      <a:pt x="158273" y="462698"/>
                      <a:pt x="151864" y="456565"/>
                      <a:pt x="151686" y="448743"/>
                    </a:cubicBezTo>
                    <a:lnTo>
                      <a:pt x="147236" y="215689"/>
                    </a:lnTo>
                    <a:cubicBezTo>
                      <a:pt x="147058" y="207778"/>
                      <a:pt x="153377" y="201290"/>
                      <a:pt x="161210" y="201112"/>
                    </a:cubicBezTo>
                    <a:close/>
                    <a:moveTo>
                      <a:pt x="69421" y="85760"/>
                    </a:moveTo>
                    <a:lnTo>
                      <a:pt x="87488" y="554288"/>
                    </a:lnTo>
                    <a:cubicBezTo>
                      <a:pt x="88022" y="567708"/>
                      <a:pt x="98881" y="578106"/>
                      <a:pt x="112231" y="578106"/>
                    </a:cubicBezTo>
                    <a:lnTo>
                      <a:pt x="413411" y="578106"/>
                    </a:lnTo>
                    <a:cubicBezTo>
                      <a:pt x="426850" y="578106"/>
                      <a:pt x="437709" y="567708"/>
                      <a:pt x="438243" y="554288"/>
                    </a:cubicBezTo>
                    <a:lnTo>
                      <a:pt x="456221" y="85760"/>
                    </a:lnTo>
                    <a:close/>
                    <a:moveTo>
                      <a:pt x="206216" y="28527"/>
                    </a:moveTo>
                    <a:lnTo>
                      <a:pt x="206216" y="57144"/>
                    </a:lnTo>
                    <a:lnTo>
                      <a:pt x="319515" y="57144"/>
                    </a:lnTo>
                    <a:lnTo>
                      <a:pt x="319515" y="28527"/>
                    </a:lnTo>
                    <a:close/>
                    <a:moveTo>
                      <a:pt x="206038" y="0"/>
                    </a:moveTo>
                    <a:lnTo>
                      <a:pt x="319693" y="0"/>
                    </a:lnTo>
                    <a:cubicBezTo>
                      <a:pt x="335357" y="0"/>
                      <a:pt x="348084" y="12708"/>
                      <a:pt x="348084" y="28350"/>
                    </a:cubicBezTo>
                    <a:lnTo>
                      <a:pt x="348084" y="57144"/>
                    </a:lnTo>
                    <a:lnTo>
                      <a:pt x="511402" y="57144"/>
                    </a:lnTo>
                    <a:cubicBezTo>
                      <a:pt x="519234" y="57144"/>
                      <a:pt x="525642" y="63543"/>
                      <a:pt x="525642" y="71452"/>
                    </a:cubicBezTo>
                    <a:cubicBezTo>
                      <a:pt x="525642" y="79362"/>
                      <a:pt x="519234" y="85671"/>
                      <a:pt x="511402" y="85671"/>
                    </a:cubicBezTo>
                    <a:lnTo>
                      <a:pt x="484879" y="85671"/>
                    </a:lnTo>
                    <a:lnTo>
                      <a:pt x="466812" y="555444"/>
                    </a:lnTo>
                    <a:cubicBezTo>
                      <a:pt x="465655" y="584149"/>
                      <a:pt x="442248" y="606722"/>
                      <a:pt x="413411" y="606722"/>
                    </a:cubicBezTo>
                    <a:lnTo>
                      <a:pt x="112231" y="606722"/>
                    </a:lnTo>
                    <a:cubicBezTo>
                      <a:pt x="83483" y="606722"/>
                      <a:pt x="59987" y="584149"/>
                      <a:pt x="58919" y="555444"/>
                    </a:cubicBezTo>
                    <a:lnTo>
                      <a:pt x="40852" y="85760"/>
                    </a:lnTo>
                    <a:lnTo>
                      <a:pt x="14329" y="85760"/>
                    </a:lnTo>
                    <a:cubicBezTo>
                      <a:pt x="6408" y="85760"/>
                      <a:pt x="0" y="79362"/>
                      <a:pt x="0" y="71452"/>
                    </a:cubicBezTo>
                    <a:cubicBezTo>
                      <a:pt x="0" y="63543"/>
                      <a:pt x="6408" y="57144"/>
                      <a:pt x="14329" y="57144"/>
                    </a:cubicBezTo>
                    <a:lnTo>
                      <a:pt x="177647" y="57144"/>
                    </a:lnTo>
                    <a:lnTo>
                      <a:pt x="177647" y="28350"/>
                    </a:lnTo>
                    <a:cubicBezTo>
                      <a:pt x="177647" y="12708"/>
                      <a:pt x="190374" y="0"/>
                      <a:pt x="206038" y="0"/>
                    </a:cubicBezTo>
                    <a:close/>
                  </a:path>
                </a:pathLst>
              </a:custGeom>
              <a:solidFill>
                <a:schemeClr val="bg1"/>
              </a:solidFill>
              <a:ln w="9525">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9" name="íšliḑé"/>
            <p:cNvGrpSpPr/>
            <p:nvPr/>
          </p:nvGrpSpPr>
          <p:grpSpPr>
            <a:xfrm>
              <a:off x="8857953" y="4459652"/>
              <a:ext cx="450852" cy="450853"/>
              <a:chOff x="7422853" y="3875451"/>
              <a:chExt cx="450852" cy="450853"/>
            </a:xfrm>
          </p:grpSpPr>
          <p:sp>
            <p:nvSpPr>
              <p:cNvPr id="40" name="iš1iďè"/>
              <p:cNvSpPr/>
              <p:nvPr/>
            </p:nvSpPr>
            <p:spPr bwMode="auto">
              <a:xfrm>
                <a:off x="7422853" y="3875451"/>
                <a:ext cx="450852" cy="450853"/>
              </a:xfrm>
              <a:prstGeom prst="ellipse">
                <a:avLst/>
              </a:prstGeom>
              <a:solidFill>
                <a:schemeClr val="accent2"/>
              </a:solidFill>
              <a:ln w="19050">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1" name="iṥ1iḋè"/>
              <p:cNvSpPr>
                <a:spLocks/>
              </p:cNvSpPr>
              <p:nvPr/>
            </p:nvSpPr>
            <p:spPr bwMode="auto">
              <a:xfrm>
                <a:off x="7519495" y="3974605"/>
                <a:ext cx="257566" cy="25254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sp>
        <p:nvSpPr>
          <p:cNvPr id="52" name="文本框 184"/>
          <p:cNvSpPr txBox="1"/>
          <p:nvPr/>
        </p:nvSpPr>
        <p:spPr>
          <a:xfrm>
            <a:off x="2153091" y="3010812"/>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3" name="文本框 185"/>
          <p:cNvSpPr txBox="1"/>
          <p:nvPr/>
        </p:nvSpPr>
        <p:spPr>
          <a:xfrm>
            <a:off x="3957175" y="1927947"/>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4" name="文本框 186"/>
          <p:cNvSpPr txBox="1"/>
          <p:nvPr/>
        </p:nvSpPr>
        <p:spPr>
          <a:xfrm>
            <a:off x="5722911" y="2457343"/>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5" name="文本框 187"/>
          <p:cNvSpPr txBox="1"/>
          <p:nvPr/>
        </p:nvSpPr>
        <p:spPr>
          <a:xfrm>
            <a:off x="7526535" y="3166625"/>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6" name="文本框 188"/>
          <p:cNvSpPr txBox="1"/>
          <p:nvPr/>
        </p:nvSpPr>
        <p:spPr>
          <a:xfrm>
            <a:off x="9321983" y="3733525"/>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7" name="文本框 189"/>
          <p:cNvSpPr txBox="1"/>
          <p:nvPr/>
        </p:nvSpPr>
        <p:spPr>
          <a:xfrm>
            <a:off x="9651415" y="5288317"/>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8" name="文本框 190"/>
          <p:cNvSpPr txBox="1"/>
          <p:nvPr/>
        </p:nvSpPr>
        <p:spPr>
          <a:xfrm rot="16200000">
            <a:off x="975362" y="4617469"/>
            <a:ext cx="1194740" cy="338554"/>
          </a:xfrm>
          <a:prstGeom prst="rect">
            <a:avLst/>
          </a:prstGeom>
          <a:noFill/>
        </p:spPr>
        <p:txBody>
          <a:bodyPr wrap="square" lIns="91440" tIns="45720" rIns="91440" bIns="45720" rtlCol="0">
            <a:spAutoFit/>
            <a:scene3d>
              <a:camera prst="orthographicFront"/>
              <a:lightRig rig="threePt" dir="t"/>
            </a:scene3d>
            <a:sp3d contourW="12700"/>
          </a:bodyPr>
          <a:lstStyle/>
          <a:p>
            <a:pPr algn="ctr"/>
            <a:r>
              <a:rPr lang="zh-CN" altLang="en-US" sz="16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文字添加</a:t>
            </a:r>
          </a:p>
        </p:txBody>
      </p:sp>
      <p:sp>
        <p:nvSpPr>
          <p:cNvPr id="59" name="文本框 193"/>
          <p:cNvSpPr txBox="1"/>
          <p:nvPr/>
        </p:nvSpPr>
        <p:spPr>
          <a:xfrm>
            <a:off x="1742008" y="5664923"/>
            <a:ext cx="8348196" cy="290785"/>
          </a:xfrm>
          <a:prstGeom prst="rect">
            <a:avLst/>
          </a:prstGeom>
          <a:noFill/>
        </p:spPr>
        <p:txBody>
          <a:bodyPr wrap="square" lIns="91440" tIns="45720" rIns="91440" bIns="45720" rtlCol="0">
            <a:spAutoFit/>
            <a:scene3d>
              <a:camera prst="orthographicFront"/>
              <a:lightRig rig="threePt" dir="t"/>
            </a:scene3d>
            <a:sp3d contourW="12700"/>
          </a:bodyPr>
          <a:lstStyle/>
          <a:p>
            <a:pPr>
              <a:lnSpc>
                <a:spcPct val="114000"/>
              </a:lnSpc>
            </a:pPr>
            <a:r>
              <a:rPr lang="en-US" altLang="zh-CN" sz="1200" dirty="0">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presentation and make it film to be used in a wider field</a:t>
            </a:r>
          </a:p>
        </p:txBody>
      </p:sp>
      <p:grpSp>
        <p:nvGrpSpPr>
          <p:cNvPr id="60" name="Group 19_1">
            <a:extLst>
              <a:ext uri="{FF2B5EF4-FFF2-40B4-BE49-F238E27FC236}">
                <a16:creationId xmlns:a16="http://schemas.microsoft.com/office/drawing/2014/main" id="{526BEF3C-EF5B-4CB1-82EC-9876B7E4FBA5}"/>
              </a:ext>
            </a:extLst>
          </p:cNvPr>
          <p:cNvGrpSpPr/>
          <p:nvPr/>
        </p:nvGrpSpPr>
        <p:grpSpPr>
          <a:xfrm>
            <a:off x="0" y="0"/>
            <a:ext cx="2134045" cy="1272084"/>
            <a:chOff x="73660" y="99675"/>
            <a:chExt cx="2134045" cy="1272084"/>
          </a:xfrm>
        </p:grpSpPr>
        <p:cxnSp>
          <p:nvCxnSpPr>
            <p:cNvPr id="61" name="直接连接符 60">
              <a:extLst>
                <a:ext uri="{FF2B5EF4-FFF2-40B4-BE49-F238E27FC236}">
                  <a16:creationId xmlns:a16="http://schemas.microsoft.com/office/drawing/2014/main" id="{2A65BF33-878D-41DB-A62F-CD29C15D80BE}"/>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503D56C-B2D0-4222-9CCC-232941583249}"/>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CC61BF9-8E07-47DE-983F-E690413EDA3A}"/>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040A95C6-D848-42B3-ADB9-9C786D2D3299}"/>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72" name="椭圆 71">
              <a:extLst>
                <a:ext uri="{FF2B5EF4-FFF2-40B4-BE49-F238E27FC236}">
                  <a16:creationId xmlns:a16="http://schemas.microsoft.com/office/drawing/2014/main" id="{590DFE8B-2E79-4521-9D05-0679432F9175}"/>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73" name="椭圆 72">
              <a:extLst>
                <a:ext uri="{FF2B5EF4-FFF2-40B4-BE49-F238E27FC236}">
                  <a16:creationId xmlns:a16="http://schemas.microsoft.com/office/drawing/2014/main" id="{ACC3B56D-4B51-4A84-984B-A05604BF8732}"/>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74" name="椭圆 73">
              <a:extLst>
                <a:ext uri="{FF2B5EF4-FFF2-40B4-BE49-F238E27FC236}">
                  <a16:creationId xmlns:a16="http://schemas.microsoft.com/office/drawing/2014/main" id="{3CB512FD-2DC1-4005-B66E-86C126F72701}"/>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75" name="椭圆 74">
              <a:extLst>
                <a:ext uri="{FF2B5EF4-FFF2-40B4-BE49-F238E27FC236}">
                  <a16:creationId xmlns:a16="http://schemas.microsoft.com/office/drawing/2014/main" id="{4C08B6FA-30C1-4FDA-A476-AA602BDD403D}"/>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76" name="文本框 75">
              <a:extLst>
                <a:ext uri="{FF2B5EF4-FFF2-40B4-BE49-F238E27FC236}">
                  <a16:creationId xmlns:a16="http://schemas.microsoft.com/office/drawing/2014/main" id="{9D59D2CD-2EF7-40F5-9538-234C6B5FF9F7}"/>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02</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3905118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0953548-83E5-46C6-94ED-774434AE9AF0}"/>
              </a:ext>
            </a:extLst>
          </p:cNvPr>
          <p:cNvGrpSpPr/>
          <p:nvPr/>
        </p:nvGrpSpPr>
        <p:grpSpPr>
          <a:xfrm>
            <a:off x="1915431" y="2044138"/>
            <a:ext cx="7901260" cy="2296778"/>
            <a:chOff x="1915431" y="2044138"/>
            <a:chExt cx="7901260" cy="2296778"/>
          </a:xfrm>
        </p:grpSpPr>
        <p:cxnSp>
          <p:nvCxnSpPr>
            <p:cNvPr id="28" name="Straight Connector 35"/>
            <p:cNvCxnSpPr>
              <a:stCxn id="23" idx="3"/>
              <a:endCxn id="5" idx="1"/>
            </p:cNvCxnSpPr>
            <p:nvPr/>
          </p:nvCxnSpPr>
          <p:spPr>
            <a:xfrm>
              <a:off x="5681666" y="2878985"/>
              <a:ext cx="444656" cy="2562"/>
            </a:xfrm>
            <a:prstGeom prst="straightConnector1">
              <a:avLst/>
            </a:prstGeom>
            <a:ln w="6350" cap="rnd">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35"/>
            <p:cNvCxnSpPr>
              <a:stCxn id="9" idx="1"/>
              <a:endCxn id="16" idx="3"/>
            </p:cNvCxnSpPr>
            <p:nvPr/>
          </p:nvCxnSpPr>
          <p:spPr>
            <a:xfrm flipH="1">
              <a:off x="5681666" y="3998913"/>
              <a:ext cx="444656" cy="3"/>
            </a:xfrm>
            <a:prstGeom prst="straightConnector1">
              <a:avLst/>
            </a:prstGeom>
            <a:ln w="6350" cap="rnd">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6126322" y="2539547"/>
              <a:ext cx="3197735" cy="684000"/>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612140"/>
              <a:r>
                <a:rPr lang="zh-CN" altLang="en-US" sz="14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6" name="Oval 5"/>
            <p:cNvSpPr>
              <a:spLocks noChangeAspect="1"/>
            </p:cNvSpPr>
            <p:nvPr/>
          </p:nvSpPr>
          <p:spPr>
            <a:xfrm rot="5400000" flipH="1">
              <a:off x="6168106" y="2570639"/>
              <a:ext cx="630000" cy="63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6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7" name="Freeform 11"/>
            <p:cNvSpPr>
              <a:spLocks noChangeAspect="1"/>
            </p:cNvSpPr>
            <p:nvPr/>
          </p:nvSpPr>
          <p:spPr bwMode="auto">
            <a:xfrm>
              <a:off x="6390417" y="2734984"/>
              <a:ext cx="163921" cy="288000"/>
            </a:xfrm>
            <a:custGeom>
              <a:avLst/>
              <a:gdLst>
                <a:gd name="T0" fmla="*/ 1054 w 1870"/>
                <a:gd name="T1" fmla="*/ 23 h 3284"/>
                <a:gd name="T2" fmla="*/ 1108 w 1870"/>
                <a:gd name="T3" fmla="*/ 124 h 3284"/>
                <a:gd name="T4" fmla="*/ 1070 w 1870"/>
                <a:gd name="T5" fmla="*/ 249 h 3284"/>
                <a:gd name="T6" fmla="*/ 1295 w 1870"/>
                <a:gd name="T7" fmla="*/ 462 h 3284"/>
                <a:gd name="T8" fmla="*/ 1454 w 1870"/>
                <a:gd name="T9" fmla="*/ 652 h 3284"/>
                <a:gd name="T10" fmla="*/ 1469 w 1870"/>
                <a:gd name="T11" fmla="*/ 824 h 3284"/>
                <a:gd name="T12" fmla="*/ 1344 w 1870"/>
                <a:gd name="T13" fmla="*/ 1004 h 3284"/>
                <a:gd name="T14" fmla="*/ 1399 w 1870"/>
                <a:gd name="T15" fmla="*/ 1074 h 3284"/>
                <a:gd name="T16" fmla="*/ 1336 w 1870"/>
                <a:gd name="T17" fmla="*/ 1151 h 3284"/>
                <a:gd name="T18" fmla="*/ 1450 w 1870"/>
                <a:gd name="T19" fmla="*/ 1388 h 3284"/>
                <a:gd name="T20" fmla="*/ 1525 w 1870"/>
                <a:gd name="T21" fmla="*/ 1468 h 3284"/>
                <a:gd name="T22" fmla="*/ 1469 w 1870"/>
                <a:gd name="T23" fmla="*/ 1537 h 3284"/>
                <a:gd name="T24" fmla="*/ 1268 w 1870"/>
                <a:gd name="T25" fmla="*/ 1599 h 3284"/>
                <a:gd name="T26" fmla="*/ 1356 w 1870"/>
                <a:gd name="T27" fmla="*/ 1820 h 3284"/>
                <a:gd name="T28" fmla="*/ 1488 w 1870"/>
                <a:gd name="T29" fmla="*/ 2066 h 3284"/>
                <a:gd name="T30" fmla="*/ 1606 w 1870"/>
                <a:gd name="T31" fmla="*/ 2253 h 3284"/>
                <a:gd name="T32" fmla="*/ 1665 w 1870"/>
                <a:gd name="T33" fmla="*/ 2301 h 3284"/>
                <a:gd name="T34" fmla="*/ 1738 w 1870"/>
                <a:gd name="T35" fmla="*/ 2343 h 3284"/>
                <a:gd name="T36" fmla="*/ 1709 w 1870"/>
                <a:gd name="T37" fmla="*/ 2410 h 3284"/>
                <a:gd name="T38" fmla="*/ 1683 w 1870"/>
                <a:gd name="T39" fmla="*/ 2435 h 3284"/>
                <a:gd name="T40" fmla="*/ 1753 w 1870"/>
                <a:gd name="T41" fmla="*/ 2541 h 3284"/>
                <a:gd name="T42" fmla="*/ 1842 w 1870"/>
                <a:gd name="T43" fmla="*/ 2704 h 3284"/>
                <a:gd name="T44" fmla="*/ 1864 w 1870"/>
                <a:gd name="T45" fmla="*/ 2886 h 3284"/>
                <a:gd name="T46" fmla="*/ 1743 w 1870"/>
                <a:gd name="T47" fmla="*/ 3102 h 3284"/>
                <a:gd name="T48" fmla="*/ 1787 w 1870"/>
                <a:gd name="T49" fmla="*/ 3169 h 3284"/>
                <a:gd name="T50" fmla="*/ 1819 w 1870"/>
                <a:gd name="T51" fmla="*/ 3258 h 3284"/>
                <a:gd name="T52" fmla="*/ 42 w 1870"/>
                <a:gd name="T53" fmla="*/ 3272 h 3284"/>
                <a:gd name="T54" fmla="*/ 63 w 1870"/>
                <a:gd name="T55" fmla="*/ 3180 h 3284"/>
                <a:gd name="T56" fmla="*/ 114 w 1870"/>
                <a:gd name="T57" fmla="*/ 3133 h 3284"/>
                <a:gd name="T58" fmla="*/ 76 w 1870"/>
                <a:gd name="T59" fmla="*/ 3044 h 3284"/>
                <a:gd name="T60" fmla="*/ 0 w 1870"/>
                <a:gd name="T61" fmla="*/ 2789 h 3284"/>
                <a:gd name="T62" fmla="*/ 107 w 1870"/>
                <a:gd name="T63" fmla="*/ 2574 h 3284"/>
                <a:gd name="T64" fmla="*/ 215 w 1870"/>
                <a:gd name="T65" fmla="*/ 2427 h 3284"/>
                <a:gd name="T66" fmla="*/ 154 w 1870"/>
                <a:gd name="T67" fmla="*/ 2385 h 3284"/>
                <a:gd name="T68" fmla="*/ 197 w 1870"/>
                <a:gd name="T69" fmla="*/ 2311 h 3284"/>
                <a:gd name="T70" fmla="*/ 257 w 1870"/>
                <a:gd name="T71" fmla="*/ 2292 h 3284"/>
                <a:gd name="T72" fmla="*/ 403 w 1870"/>
                <a:gd name="T73" fmla="*/ 2124 h 3284"/>
                <a:gd name="T74" fmla="*/ 578 w 1870"/>
                <a:gd name="T75" fmla="*/ 1864 h 3284"/>
                <a:gd name="T76" fmla="*/ 637 w 1870"/>
                <a:gd name="T77" fmla="*/ 1591 h 3284"/>
                <a:gd name="T78" fmla="*/ 456 w 1870"/>
                <a:gd name="T79" fmla="*/ 1532 h 3284"/>
                <a:gd name="T80" fmla="*/ 405 w 1870"/>
                <a:gd name="T81" fmla="*/ 1464 h 3284"/>
                <a:gd name="T82" fmla="*/ 473 w 1870"/>
                <a:gd name="T83" fmla="*/ 1391 h 3284"/>
                <a:gd name="T84" fmla="*/ 593 w 1870"/>
                <a:gd name="T85" fmla="*/ 1376 h 3284"/>
                <a:gd name="T86" fmla="*/ 588 w 1870"/>
                <a:gd name="T87" fmla="*/ 1255 h 3284"/>
                <a:gd name="T88" fmla="*/ 580 w 1870"/>
                <a:gd name="T89" fmla="*/ 1153 h 3284"/>
                <a:gd name="T90" fmla="*/ 502 w 1870"/>
                <a:gd name="T91" fmla="*/ 1091 h 3284"/>
                <a:gd name="T92" fmla="*/ 594 w 1870"/>
                <a:gd name="T93" fmla="*/ 1027 h 3284"/>
                <a:gd name="T94" fmla="*/ 442 w 1870"/>
                <a:gd name="T95" fmla="*/ 857 h 3284"/>
                <a:gd name="T96" fmla="*/ 429 w 1870"/>
                <a:gd name="T97" fmla="*/ 676 h 3284"/>
                <a:gd name="T98" fmla="*/ 611 w 1870"/>
                <a:gd name="T99" fmla="*/ 469 h 3284"/>
                <a:gd name="T100" fmla="*/ 778 w 1870"/>
                <a:gd name="T101" fmla="*/ 624 h 3284"/>
                <a:gd name="T102" fmla="*/ 843 w 1870"/>
                <a:gd name="T103" fmla="*/ 626 h 3284"/>
                <a:gd name="T104" fmla="*/ 838 w 1870"/>
                <a:gd name="T105" fmla="*/ 601 h 3284"/>
                <a:gd name="T106" fmla="*/ 790 w 1870"/>
                <a:gd name="T107" fmla="*/ 290 h 3284"/>
                <a:gd name="T108" fmla="*/ 841 w 1870"/>
                <a:gd name="T109" fmla="*/ 184 h 3284"/>
                <a:gd name="T110" fmla="*/ 807 w 1870"/>
                <a:gd name="T111" fmla="*/ 81 h 3284"/>
                <a:gd name="T112" fmla="*/ 916 w 1870"/>
                <a:gd name="T113" fmla="*/ 2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0" h="3284">
                  <a:moveTo>
                    <a:pt x="949" y="0"/>
                  </a:moveTo>
                  <a:lnTo>
                    <a:pt x="949" y="0"/>
                  </a:lnTo>
                  <a:lnTo>
                    <a:pt x="979" y="2"/>
                  </a:lnTo>
                  <a:lnTo>
                    <a:pt x="1006" y="6"/>
                  </a:lnTo>
                  <a:lnTo>
                    <a:pt x="1031" y="13"/>
                  </a:lnTo>
                  <a:lnTo>
                    <a:pt x="1054" y="23"/>
                  </a:lnTo>
                  <a:lnTo>
                    <a:pt x="1072" y="34"/>
                  </a:lnTo>
                  <a:lnTo>
                    <a:pt x="1088" y="49"/>
                  </a:lnTo>
                  <a:lnTo>
                    <a:pt x="1100" y="65"/>
                  </a:lnTo>
                  <a:lnTo>
                    <a:pt x="1108" y="83"/>
                  </a:lnTo>
                  <a:lnTo>
                    <a:pt x="1110" y="103"/>
                  </a:lnTo>
                  <a:lnTo>
                    <a:pt x="1108" y="124"/>
                  </a:lnTo>
                  <a:lnTo>
                    <a:pt x="1099" y="145"/>
                  </a:lnTo>
                  <a:lnTo>
                    <a:pt x="1087" y="163"/>
                  </a:lnTo>
                  <a:lnTo>
                    <a:pt x="1070" y="180"/>
                  </a:lnTo>
                  <a:lnTo>
                    <a:pt x="1048" y="193"/>
                  </a:lnTo>
                  <a:lnTo>
                    <a:pt x="1023" y="204"/>
                  </a:lnTo>
                  <a:lnTo>
                    <a:pt x="1070" y="249"/>
                  </a:lnTo>
                  <a:lnTo>
                    <a:pt x="1115" y="291"/>
                  </a:lnTo>
                  <a:lnTo>
                    <a:pt x="1155" y="329"/>
                  </a:lnTo>
                  <a:lnTo>
                    <a:pt x="1194" y="366"/>
                  </a:lnTo>
                  <a:lnTo>
                    <a:pt x="1230" y="399"/>
                  </a:lnTo>
                  <a:lnTo>
                    <a:pt x="1264" y="431"/>
                  </a:lnTo>
                  <a:lnTo>
                    <a:pt x="1295" y="462"/>
                  </a:lnTo>
                  <a:lnTo>
                    <a:pt x="1324" y="493"/>
                  </a:lnTo>
                  <a:lnTo>
                    <a:pt x="1352" y="523"/>
                  </a:lnTo>
                  <a:lnTo>
                    <a:pt x="1379" y="553"/>
                  </a:lnTo>
                  <a:lnTo>
                    <a:pt x="1405" y="584"/>
                  </a:lnTo>
                  <a:lnTo>
                    <a:pt x="1430" y="617"/>
                  </a:lnTo>
                  <a:lnTo>
                    <a:pt x="1454" y="652"/>
                  </a:lnTo>
                  <a:lnTo>
                    <a:pt x="1466" y="676"/>
                  </a:lnTo>
                  <a:lnTo>
                    <a:pt x="1475" y="703"/>
                  </a:lnTo>
                  <a:lnTo>
                    <a:pt x="1480" y="731"/>
                  </a:lnTo>
                  <a:lnTo>
                    <a:pt x="1480" y="761"/>
                  </a:lnTo>
                  <a:lnTo>
                    <a:pt x="1477" y="792"/>
                  </a:lnTo>
                  <a:lnTo>
                    <a:pt x="1469" y="824"/>
                  </a:lnTo>
                  <a:lnTo>
                    <a:pt x="1457" y="857"/>
                  </a:lnTo>
                  <a:lnTo>
                    <a:pt x="1443" y="889"/>
                  </a:lnTo>
                  <a:lnTo>
                    <a:pt x="1423" y="920"/>
                  </a:lnTo>
                  <a:lnTo>
                    <a:pt x="1400" y="950"/>
                  </a:lnTo>
                  <a:lnTo>
                    <a:pt x="1374" y="978"/>
                  </a:lnTo>
                  <a:lnTo>
                    <a:pt x="1344" y="1004"/>
                  </a:lnTo>
                  <a:lnTo>
                    <a:pt x="1310" y="1027"/>
                  </a:lnTo>
                  <a:lnTo>
                    <a:pt x="1334" y="1029"/>
                  </a:lnTo>
                  <a:lnTo>
                    <a:pt x="1356" y="1037"/>
                  </a:lnTo>
                  <a:lnTo>
                    <a:pt x="1375" y="1046"/>
                  </a:lnTo>
                  <a:lnTo>
                    <a:pt x="1389" y="1058"/>
                  </a:lnTo>
                  <a:lnTo>
                    <a:pt x="1399" y="1074"/>
                  </a:lnTo>
                  <a:lnTo>
                    <a:pt x="1402" y="1091"/>
                  </a:lnTo>
                  <a:lnTo>
                    <a:pt x="1399" y="1107"/>
                  </a:lnTo>
                  <a:lnTo>
                    <a:pt x="1389" y="1122"/>
                  </a:lnTo>
                  <a:lnTo>
                    <a:pt x="1376" y="1134"/>
                  </a:lnTo>
                  <a:lnTo>
                    <a:pt x="1358" y="1145"/>
                  </a:lnTo>
                  <a:lnTo>
                    <a:pt x="1336" y="1151"/>
                  </a:lnTo>
                  <a:lnTo>
                    <a:pt x="1314" y="1154"/>
                  </a:lnTo>
                  <a:lnTo>
                    <a:pt x="1309" y="1379"/>
                  </a:lnTo>
                  <a:lnTo>
                    <a:pt x="1420" y="1379"/>
                  </a:lnTo>
                  <a:lnTo>
                    <a:pt x="1426" y="1380"/>
                  </a:lnTo>
                  <a:lnTo>
                    <a:pt x="1436" y="1383"/>
                  </a:lnTo>
                  <a:lnTo>
                    <a:pt x="1450" y="1388"/>
                  </a:lnTo>
                  <a:lnTo>
                    <a:pt x="1465" y="1395"/>
                  </a:lnTo>
                  <a:lnTo>
                    <a:pt x="1481" y="1406"/>
                  </a:lnTo>
                  <a:lnTo>
                    <a:pt x="1496" y="1417"/>
                  </a:lnTo>
                  <a:lnTo>
                    <a:pt x="1509" y="1432"/>
                  </a:lnTo>
                  <a:lnTo>
                    <a:pt x="1518" y="1449"/>
                  </a:lnTo>
                  <a:lnTo>
                    <a:pt x="1525" y="1468"/>
                  </a:lnTo>
                  <a:lnTo>
                    <a:pt x="1524" y="1485"/>
                  </a:lnTo>
                  <a:lnTo>
                    <a:pt x="1518" y="1498"/>
                  </a:lnTo>
                  <a:lnTo>
                    <a:pt x="1508" y="1511"/>
                  </a:lnTo>
                  <a:lnTo>
                    <a:pt x="1496" y="1521"/>
                  </a:lnTo>
                  <a:lnTo>
                    <a:pt x="1482" y="1531"/>
                  </a:lnTo>
                  <a:lnTo>
                    <a:pt x="1469" y="1537"/>
                  </a:lnTo>
                  <a:lnTo>
                    <a:pt x="1455" y="1542"/>
                  </a:lnTo>
                  <a:lnTo>
                    <a:pt x="1446" y="1545"/>
                  </a:lnTo>
                  <a:lnTo>
                    <a:pt x="1438" y="1546"/>
                  </a:lnTo>
                  <a:lnTo>
                    <a:pt x="1259" y="1546"/>
                  </a:lnTo>
                  <a:lnTo>
                    <a:pt x="1263" y="1571"/>
                  </a:lnTo>
                  <a:lnTo>
                    <a:pt x="1268" y="1599"/>
                  </a:lnTo>
                  <a:lnTo>
                    <a:pt x="1277" y="1631"/>
                  </a:lnTo>
                  <a:lnTo>
                    <a:pt x="1289" y="1665"/>
                  </a:lnTo>
                  <a:lnTo>
                    <a:pt x="1303" y="1701"/>
                  </a:lnTo>
                  <a:lnTo>
                    <a:pt x="1319" y="1740"/>
                  </a:lnTo>
                  <a:lnTo>
                    <a:pt x="1336" y="1779"/>
                  </a:lnTo>
                  <a:lnTo>
                    <a:pt x="1356" y="1820"/>
                  </a:lnTo>
                  <a:lnTo>
                    <a:pt x="1376" y="1861"/>
                  </a:lnTo>
                  <a:lnTo>
                    <a:pt x="1398" y="1903"/>
                  </a:lnTo>
                  <a:lnTo>
                    <a:pt x="1420" y="1944"/>
                  </a:lnTo>
                  <a:lnTo>
                    <a:pt x="1443" y="1986"/>
                  </a:lnTo>
                  <a:lnTo>
                    <a:pt x="1465" y="2027"/>
                  </a:lnTo>
                  <a:lnTo>
                    <a:pt x="1488" y="2066"/>
                  </a:lnTo>
                  <a:lnTo>
                    <a:pt x="1510" y="2104"/>
                  </a:lnTo>
                  <a:lnTo>
                    <a:pt x="1532" y="2139"/>
                  </a:lnTo>
                  <a:lnTo>
                    <a:pt x="1553" y="2172"/>
                  </a:lnTo>
                  <a:lnTo>
                    <a:pt x="1571" y="2202"/>
                  </a:lnTo>
                  <a:lnTo>
                    <a:pt x="1590" y="2229"/>
                  </a:lnTo>
                  <a:lnTo>
                    <a:pt x="1606" y="2253"/>
                  </a:lnTo>
                  <a:lnTo>
                    <a:pt x="1620" y="2273"/>
                  </a:lnTo>
                  <a:lnTo>
                    <a:pt x="1632" y="2289"/>
                  </a:lnTo>
                  <a:lnTo>
                    <a:pt x="1641" y="2299"/>
                  </a:lnTo>
                  <a:lnTo>
                    <a:pt x="1647" y="2299"/>
                  </a:lnTo>
                  <a:lnTo>
                    <a:pt x="1655" y="2300"/>
                  </a:lnTo>
                  <a:lnTo>
                    <a:pt x="1665" y="2301"/>
                  </a:lnTo>
                  <a:lnTo>
                    <a:pt x="1677" y="2304"/>
                  </a:lnTo>
                  <a:lnTo>
                    <a:pt x="1690" y="2307"/>
                  </a:lnTo>
                  <a:lnTo>
                    <a:pt x="1704" y="2314"/>
                  </a:lnTo>
                  <a:lnTo>
                    <a:pt x="1716" y="2321"/>
                  </a:lnTo>
                  <a:lnTo>
                    <a:pt x="1729" y="2330"/>
                  </a:lnTo>
                  <a:lnTo>
                    <a:pt x="1738" y="2343"/>
                  </a:lnTo>
                  <a:lnTo>
                    <a:pt x="1744" y="2357"/>
                  </a:lnTo>
                  <a:lnTo>
                    <a:pt x="1744" y="2370"/>
                  </a:lnTo>
                  <a:lnTo>
                    <a:pt x="1740" y="2381"/>
                  </a:lnTo>
                  <a:lnTo>
                    <a:pt x="1732" y="2393"/>
                  </a:lnTo>
                  <a:lnTo>
                    <a:pt x="1720" y="2402"/>
                  </a:lnTo>
                  <a:lnTo>
                    <a:pt x="1709" y="2410"/>
                  </a:lnTo>
                  <a:lnTo>
                    <a:pt x="1696" y="2418"/>
                  </a:lnTo>
                  <a:lnTo>
                    <a:pt x="1686" y="2423"/>
                  </a:lnTo>
                  <a:lnTo>
                    <a:pt x="1679" y="2426"/>
                  </a:lnTo>
                  <a:lnTo>
                    <a:pt x="1677" y="2427"/>
                  </a:lnTo>
                  <a:lnTo>
                    <a:pt x="1678" y="2429"/>
                  </a:lnTo>
                  <a:lnTo>
                    <a:pt x="1683" y="2435"/>
                  </a:lnTo>
                  <a:lnTo>
                    <a:pt x="1690" y="2446"/>
                  </a:lnTo>
                  <a:lnTo>
                    <a:pt x="1699" y="2459"/>
                  </a:lnTo>
                  <a:lnTo>
                    <a:pt x="1711" y="2477"/>
                  </a:lnTo>
                  <a:lnTo>
                    <a:pt x="1724" y="2497"/>
                  </a:lnTo>
                  <a:lnTo>
                    <a:pt x="1739" y="2519"/>
                  </a:lnTo>
                  <a:lnTo>
                    <a:pt x="1753" y="2541"/>
                  </a:lnTo>
                  <a:lnTo>
                    <a:pt x="1769" y="2567"/>
                  </a:lnTo>
                  <a:lnTo>
                    <a:pt x="1786" y="2593"/>
                  </a:lnTo>
                  <a:lnTo>
                    <a:pt x="1801" y="2620"/>
                  </a:lnTo>
                  <a:lnTo>
                    <a:pt x="1816" y="2649"/>
                  </a:lnTo>
                  <a:lnTo>
                    <a:pt x="1829" y="2676"/>
                  </a:lnTo>
                  <a:lnTo>
                    <a:pt x="1842" y="2704"/>
                  </a:lnTo>
                  <a:lnTo>
                    <a:pt x="1852" y="2730"/>
                  </a:lnTo>
                  <a:lnTo>
                    <a:pt x="1861" y="2755"/>
                  </a:lnTo>
                  <a:lnTo>
                    <a:pt x="1867" y="2779"/>
                  </a:lnTo>
                  <a:lnTo>
                    <a:pt x="1870" y="2800"/>
                  </a:lnTo>
                  <a:lnTo>
                    <a:pt x="1870" y="2843"/>
                  </a:lnTo>
                  <a:lnTo>
                    <a:pt x="1864" y="2886"/>
                  </a:lnTo>
                  <a:lnTo>
                    <a:pt x="1851" y="2926"/>
                  </a:lnTo>
                  <a:lnTo>
                    <a:pt x="1836" y="2966"/>
                  </a:lnTo>
                  <a:lnTo>
                    <a:pt x="1816" y="3002"/>
                  </a:lnTo>
                  <a:lnTo>
                    <a:pt x="1793" y="3038"/>
                  </a:lnTo>
                  <a:lnTo>
                    <a:pt x="1769" y="3071"/>
                  </a:lnTo>
                  <a:lnTo>
                    <a:pt x="1743" y="3102"/>
                  </a:lnTo>
                  <a:lnTo>
                    <a:pt x="1747" y="3119"/>
                  </a:lnTo>
                  <a:lnTo>
                    <a:pt x="1748" y="3134"/>
                  </a:lnTo>
                  <a:lnTo>
                    <a:pt x="1755" y="3138"/>
                  </a:lnTo>
                  <a:lnTo>
                    <a:pt x="1765" y="3147"/>
                  </a:lnTo>
                  <a:lnTo>
                    <a:pt x="1775" y="3157"/>
                  </a:lnTo>
                  <a:lnTo>
                    <a:pt x="1787" y="3169"/>
                  </a:lnTo>
                  <a:lnTo>
                    <a:pt x="1797" y="3181"/>
                  </a:lnTo>
                  <a:lnTo>
                    <a:pt x="1804" y="3194"/>
                  </a:lnTo>
                  <a:lnTo>
                    <a:pt x="1810" y="3208"/>
                  </a:lnTo>
                  <a:lnTo>
                    <a:pt x="1814" y="3225"/>
                  </a:lnTo>
                  <a:lnTo>
                    <a:pt x="1817" y="3241"/>
                  </a:lnTo>
                  <a:lnTo>
                    <a:pt x="1819" y="3258"/>
                  </a:lnTo>
                  <a:lnTo>
                    <a:pt x="1820" y="3272"/>
                  </a:lnTo>
                  <a:lnTo>
                    <a:pt x="1821" y="3281"/>
                  </a:lnTo>
                  <a:lnTo>
                    <a:pt x="1821" y="3284"/>
                  </a:lnTo>
                  <a:lnTo>
                    <a:pt x="41" y="3284"/>
                  </a:lnTo>
                  <a:lnTo>
                    <a:pt x="41" y="3281"/>
                  </a:lnTo>
                  <a:lnTo>
                    <a:pt x="42" y="3272"/>
                  </a:lnTo>
                  <a:lnTo>
                    <a:pt x="42" y="3257"/>
                  </a:lnTo>
                  <a:lnTo>
                    <a:pt x="44" y="3241"/>
                  </a:lnTo>
                  <a:lnTo>
                    <a:pt x="47" y="3224"/>
                  </a:lnTo>
                  <a:lnTo>
                    <a:pt x="51" y="3206"/>
                  </a:lnTo>
                  <a:lnTo>
                    <a:pt x="56" y="3191"/>
                  </a:lnTo>
                  <a:lnTo>
                    <a:pt x="63" y="3180"/>
                  </a:lnTo>
                  <a:lnTo>
                    <a:pt x="72" y="3170"/>
                  </a:lnTo>
                  <a:lnTo>
                    <a:pt x="82" y="3159"/>
                  </a:lnTo>
                  <a:lnTo>
                    <a:pt x="93" y="3150"/>
                  </a:lnTo>
                  <a:lnTo>
                    <a:pt x="102" y="3143"/>
                  </a:lnTo>
                  <a:lnTo>
                    <a:pt x="109" y="3136"/>
                  </a:lnTo>
                  <a:lnTo>
                    <a:pt x="114" y="3133"/>
                  </a:lnTo>
                  <a:lnTo>
                    <a:pt x="117" y="3132"/>
                  </a:lnTo>
                  <a:lnTo>
                    <a:pt x="125" y="3132"/>
                  </a:lnTo>
                  <a:lnTo>
                    <a:pt x="127" y="3110"/>
                  </a:lnTo>
                  <a:lnTo>
                    <a:pt x="127" y="3110"/>
                  </a:lnTo>
                  <a:lnTo>
                    <a:pt x="101" y="3079"/>
                  </a:lnTo>
                  <a:lnTo>
                    <a:pt x="76" y="3044"/>
                  </a:lnTo>
                  <a:lnTo>
                    <a:pt x="53" y="3006"/>
                  </a:lnTo>
                  <a:lnTo>
                    <a:pt x="33" y="2966"/>
                  </a:lnTo>
                  <a:lnTo>
                    <a:pt x="17" y="2923"/>
                  </a:lnTo>
                  <a:lnTo>
                    <a:pt x="5" y="2879"/>
                  </a:lnTo>
                  <a:lnTo>
                    <a:pt x="0" y="2835"/>
                  </a:lnTo>
                  <a:lnTo>
                    <a:pt x="0" y="2789"/>
                  </a:lnTo>
                  <a:lnTo>
                    <a:pt x="6" y="2753"/>
                  </a:lnTo>
                  <a:lnTo>
                    <a:pt x="19" y="2715"/>
                  </a:lnTo>
                  <a:lnTo>
                    <a:pt x="36" y="2679"/>
                  </a:lnTo>
                  <a:lnTo>
                    <a:pt x="57" y="2643"/>
                  </a:lnTo>
                  <a:lnTo>
                    <a:pt x="81" y="2608"/>
                  </a:lnTo>
                  <a:lnTo>
                    <a:pt x="107" y="2574"/>
                  </a:lnTo>
                  <a:lnTo>
                    <a:pt x="134" y="2540"/>
                  </a:lnTo>
                  <a:lnTo>
                    <a:pt x="160" y="2508"/>
                  </a:lnTo>
                  <a:lnTo>
                    <a:pt x="185" y="2477"/>
                  </a:lnTo>
                  <a:lnTo>
                    <a:pt x="208" y="2448"/>
                  </a:lnTo>
                  <a:lnTo>
                    <a:pt x="209" y="2448"/>
                  </a:lnTo>
                  <a:lnTo>
                    <a:pt x="215" y="2427"/>
                  </a:lnTo>
                  <a:lnTo>
                    <a:pt x="207" y="2425"/>
                  </a:lnTo>
                  <a:lnTo>
                    <a:pt x="196" y="2421"/>
                  </a:lnTo>
                  <a:lnTo>
                    <a:pt x="184" y="2415"/>
                  </a:lnTo>
                  <a:lnTo>
                    <a:pt x="172" y="2406"/>
                  </a:lnTo>
                  <a:lnTo>
                    <a:pt x="161" y="2397"/>
                  </a:lnTo>
                  <a:lnTo>
                    <a:pt x="154" y="2385"/>
                  </a:lnTo>
                  <a:lnTo>
                    <a:pt x="151" y="2372"/>
                  </a:lnTo>
                  <a:lnTo>
                    <a:pt x="152" y="2358"/>
                  </a:lnTo>
                  <a:lnTo>
                    <a:pt x="159" y="2342"/>
                  </a:lnTo>
                  <a:lnTo>
                    <a:pt x="170" y="2329"/>
                  </a:lnTo>
                  <a:lnTo>
                    <a:pt x="182" y="2319"/>
                  </a:lnTo>
                  <a:lnTo>
                    <a:pt x="197" y="2311"/>
                  </a:lnTo>
                  <a:lnTo>
                    <a:pt x="211" y="2305"/>
                  </a:lnTo>
                  <a:lnTo>
                    <a:pt x="225" y="2301"/>
                  </a:lnTo>
                  <a:lnTo>
                    <a:pt x="236" y="2299"/>
                  </a:lnTo>
                  <a:lnTo>
                    <a:pt x="244" y="2299"/>
                  </a:lnTo>
                  <a:lnTo>
                    <a:pt x="251" y="2299"/>
                  </a:lnTo>
                  <a:lnTo>
                    <a:pt x="257" y="2292"/>
                  </a:lnTo>
                  <a:lnTo>
                    <a:pt x="267" y="2285"/>
                  </a:lnTo>
                  <a:lnTo>
                    <a:pt x="283" y="2276"/>
                  </a:lnTo>
                  <a:lnTo>
                    <a:pt x="310" y="2241"/>
                  </a:lnTo>
                  <a:lnTo>
                    <a:pt x="340" y="2203"/>
                  </a:lnTo>
                  <a:lnTo>
                    <a:pt x="370" y="2165"/>
                  </a:lnTo>
                  <a:lnTo>
                    <a:pt x="403" y="2124"/>
                  </a:lnTo>
                  <a:lnTo>
                    <a:pt x="435" y="2083"/>
                  </a:lnTo>
                  <a:lnTo>
                    <a:pt x="466" y="2041"/>
                  </a:lnTo>
                  <a:lnTo>
                    <a:pt x="497" y="1998"/>
                  </a:lnTo>
                  <a:lnTo>
                    <a:pt x="526" y="1954"/>
                  </a:lnTo>
                  <a:lnTo>
                    <a:pt x="553" y="1909"/>
                  </a:lnTo>
                  <a:lnTo>
                    <a:pt x="578" y="1864"/>
                  </a:lnTo>
                  <a:lnTo>
                    <a:pt x="599" y="1819"/>
                  </a:lnTo>
                  <a:lnTo>
                    <a:pt x="617" y="1773"/>
                  </a:lnTo>
                  <a:lnTo>
                    <a:pt x="630" y="1727"/>
                  </a:lnTo>
                  <a:lnTo>
                    <a:pt x="639" y="1681"/>
                  </a:lnTo>
                  <a:lnTo>
                    <a:pt x="641" y="1636"/>
                  </a:lnTo>
                  <a:lnTo>
                    <a:pt x="637" y="1591"/>
                  </a:lnTo>
                  <a:lnTo>
                    <a:pt x="627" y="1546"/>
                  </a:lnTo>
                  <a:lnTo>
                    <a:pt x="495" y="1546"/>
                  </a:lnTo>
                  <a:lnTo>
                    <a:pt x="490" y="1545"/>
                  </a:lnTo>
                  <a:lnTo>
                    <a:pt x="481" y="1542"/>
                  </a:lnTo>
                  <a:lnTo>
                    <a:pt x="469" y="1538"/>
                  </a:lnTo>
                  <a:lnTo>
                    <a:pt x="456" y="1532"/>
                  </a:lnTo>
                  <a:lnTo>
                    <a:pt x="443" y="1523"/>
                  </a:lnTo>
                  <a:lnTo>
                    <a:pt x="430" y="1514"/>
                  </a:lnTo>
                  <a:lnTo>
                    <a:pt x="419" y="1504"/>
                  </a:lnTo>
                  <a:lnTo>
                    <a:pt x="410" y="1492"/>
                  </a:lnTo>
                  <a:lnTo>
                    <a:pt x="406" y="1479"/>
                  </a:lnTo>
                  <a:lnTo>
                    <a:pt x="405" y="1464"/>
                  </a:lnTo>
                  <a:lnTo>
                    <a:pt x="410" y="1446"/>
                  </a:lnTo>
                  <a:lnTo>
                    <a:pt x="418" y="1431"/>
                  </a:lnTo>
                  <a:lnTo>
                    <a:pt x="431" y="1418"/>
                  </a:lnTo>
                  <a:lnTo>
                    <a:pt x="444" y="1407"/>
                  </a:lnTo>
                  <a:lnTo>
                    <a:pt x="459" y="1397"/>
                  </a:lnTo>
                  <a:lnTo>
                    <a:pt x="473" y="1391"/>
                  </a:lnTo>
                  <a:lnTo>
                    <a:pt x="487" y="1385"/>
                  </a:lnTo>
                  <a:lnTo>
                    <a:pt x="499" y="1382"/>
                  </a:lnTo>
                  <a:lnTo>
                    <a:pt x="509" y="1380"/>
                  </a:lnTo>
                  <a:lnTo>
                    <a:pt x="514" y="1379"/>
                  </a:lnTo>
                  <a:lnTo>
                    <a:pt x="593" y="1379"/>
                  </a:lnTo>
                  <a:lnTo>
                    <a:pt x="593" y="1376"/>
                  </a:lnTo>
                  <a:lnTo>
                    <a:pt x="592" y="1365"/>
                  </a:lnTo>
                  <a:lnTo>
                    <a:pt x="592" y="1349"/>
                  </a:lnTo>
                  <a:lnTo>
                    <a:pt x="591" y="1329"/>
                  </a:lnTo>
                  <a:lnTo>
                    <a:pt x="590" y="1306"/>
                  </a:lnTo>
                  <a:lnTo>
                    <a:pt x="589" y="1281"/>
                  </a:lnTo>
                  <a:lnTo>
                    <a:pt x="588" y="1255"/>
                  </a:lnTo>
                  <a:lnTo>
                    <a:pt x="586" y="1230"/>
                  </a:lnTo>
                  <a:lnTo>
                    <a:pt x="585" y="1207"/>
                  </a:lnTo>
                  <a:lnTo>
                    <a:pt x="583" y="1186"/>
                  </a:lnTo>
                  <a:lnTo>
                    <a:pt x="582" y="1170"/>
                  </a:lnTo>
                  <a:lnTo>
                    <a:pt x="581" y="1158"/>
                  </a:lnTo>
                  <a:lnTo>
                    <a:pt x="580" y="1153"/>
                  </a:lnTo>
                  <a:lnTo>
                    <a:pt x="559" y="1149"/>
                  </a:lnTo>
                  <a:lnTo>
                    <a:pt x="540" y="1142"/>
                  </a:lnTo>
                  <a:lnTo>
                    <a:pt x="524" y="1132"/>
                  </a:lnTo>
                  <a:lnTo>
                    <a:pt x="513" y="1120"/>
                  </a:lnTo>
                  <a:lnTo>
                    <a:pt x="504" y="1106"/>
                  </a:lnTo>
                  <a:lnTo>
                    <a:pt x="502" y="1091"/>
                  </a:lnTo>
                  <a:lnTo>
                    <a:pt x="505" y="1074"/>
                  </a:lnTo>
                  <a:lnTo>
                    <a:pt x="515" y="1058"/>
                  </a:lnTo>
                  <a:lnTo>
                    <a:pt x="528" y="1046"/>
                  </a:lnTo>
                  <a:lnTo>
                    <a:pt x="547" y="1036"/>
                  </a:lnTo>
                  <a:lnTo>
                    <a:pt x="569" y="1029"/>
                  </a:lnTo>
                  <a:lnTo>
                    <a:pt x="594" y="1027"/>
                  </a:lnTo>
                  <a:lnTo>
                    <a:pt x="560" y="1004"/>
                  </a:lnTo>
                  <a:lnTo>
                    <a:pt x="529" y="978"/>
                  </a:lnTo>
                  <a:lnTo>
                    <a:pt x="502" y="949"/>
                  </a:lnTo>
                  <a:lnTo>
                    <a:pt x="478" y="920"/>
                  </a:lnTo>
                  <a:lnTo>
                    <a:pt x="459" y="889"/>
                  </a:lnTo>
                  <a:lnTo>
                    <a:pt x="442" y="857"/>
                  </a:lnTo>
                  <a:lnTo>
                    <a:pt x="430" y="824"/>
                  </a:lnTo>
                  <a:lnTo>
                    <a:pt x="421" y="792"/>
                  </a:lnTo>
                  <a:lnTo>
                    <a:pt x="417" y="761"/>
                  </a:lnTo>
                  <a:lnTo>
                    <a:pt x="416" y="731"/>
                  </a:lnTo>
                  <a:lnTo>
                    <a:pt x="420" y="702"/>
                  </a:lnTo>
                  <a:lnTo>
                    <a:pt x="429" y="676"/>
                  </a:lnTo>
                  <a:lnTo>
                    <a:pt x="441" y="652"/>
                  </a:lnTo>
                  <a:lnTo>
                    <a:pt x="470" y="612"/>
                  </a:lnTo>
                  <a:lnTo>
                    <a:pt x="503" y="575"/>
                  </a:lnTo>
                  <a:lnTo>
                    <a:pt x="539" y="538"/>
                  </a:lnTo>
                  <a:lnTo>
                    <a:pt x="575" y="503"/>
                  </a:lnTo>
                  <a:lnTo>
                    <a:pt x="611" y="469"/>
                  </a:lnTo>
                  <a:lnTo>
                    <a:pt x="646" y="433"/>
                  </a:lnTo>
                  <a:lnTo>
                    <a:pt x="764" y="605"/>
                  </a:lnTo>
                  <a:lnTo>
                    <a:pt x="765" y="606"/>
                  </a:lnTo>
                  <a:lnTo>
                    <a:pt x="768" y="611"/>
                  </a:lnTo>
                  <a:lnTo>
                    <a:pt x="772" y="616"/>
                  </a:lnTo>
                  <a:lnTo>
                    <a:pt x="778" y="624"/>
                  </a:lnTo>
                  <a:lnTo>
                    <a:pt x="787" y="629"/>
                  </a:lnTo>
                  <a:lnTo>
                    <a:pt x="800" y="633"/>
                  </a:lnTo>
                  <a:lnTo>
                    <a:pt x="816" y="635"/>
                  </a:lnTo>
                  <a:lnTo>
                    <a:pt x="830" y="633"/>
                  </a:lnTo>
                  <a:lnTo>
                    <a:pt x="839" y="630"/>
                  </a:lnTo>
                  <a:lnTo>
                    <a:pt x="843" y="626"/>
                  </a:lnTo>
                  <a:lnTo>
                    <a:pt x="846" y="621"/>
                  </a:lnTo>
                  <a:lnTo>
                    <a:pt x="846" y="614"/>
                  </a:lnTo>
                  <a:lnTo>
                    <a:pt x="843" y="609"/>
                  </a:lnTo>
                  <a:lnTo>
                    <a:pt x="840" y="605"/>
                  </a:lnTo>
                  <a:lnTo>
                    <a:pt x="838" y="602"/>
                  </a:lnTo>
                  <a:lnTo>
                    <a:pt x="838" y="601"/>
                  </a:lnTo>
                  <a:lnTo>
                    <a:pt x="689" y="388"/>
                  </a:lnTo>
                  <a:lnTo>
                    <a:pt x="705" y="372"/>
                  </a:lnTo>
                  <a:lnTo>
                    <a:pt x="724" y="353"/>
                  </a:lnTo>
                  <a:lnTo>
                    <a:pt x="745" y="334"/>
                  </a:lnTo>
                  <a:lnTo>
                    <a:pt x="768" y="312"/>
                  </a:lnTo>
                  <a:lnTo>
                    <a:pt x="790" y="290"/>
                  </a:lnTo>
                  <a:lnTo>
                    <a:pt x="814" y="267"/>
                  </a:lnTo>
                  <a:lnTo>
                    <a:pt x="837" y="245"/>
                  </a:lnTo>
                  <a:lnTo>
                    <a:pt x="860" y="223"/>
                  </a:lnTo>
                  <a:lnTo>
                    <a:pt x="881" y="204"/>
                  </a:lnTo>
                  <a:lnTo>
                    <a:pt x="859" y="194"/>
                  </a:lnTo>
                  <a:lnTo>
                    <a:pt x="841" y="184"/>
                  </a:lnTo>
                  <a:lnTo>
                    <a:pt x="828" y="170"/>
                  </a:lnTo>
                  <a:lnTo>
                    <a:pt x="817" y="156"/>
                  </a:lnTo>
                  <a:lnTo>
                    <a:pt x="810" y="139"/>
                  </a:lnTo>
                  <a:lnTo>
                    <a:pt x="806" y="121"/>
                  </a:lnTo>
                  <a:lnTo>
                    <a:pt x="805" y="103"/>
                  </a:lnTo>
                  <a:lnTo>
                    <a:pt x="807" y="81"/>
                  </a:lnTo>
                  <a:lnTo>
                    <a:pt x="814" y="60"/>
                  </a:lnTo>
                  <a:lnTo>
                    <a:pt x="826" y="43"/>
                  </a:lnTo>
                  <a:lnTo>
                    <a:pt x="842" y="28"/>
                  </a:lnTo>
                  <a:lnTo>
                    <a:pt x="863" y="16"/>
                  </a:lnTo>
                  <a:lnTo>
                    <a:pt x="888" y="7"/>
                  </a:lnTo>
                  <a:lnTo>
                    <a:pt x="916" y="2"/>
                  </a:lnTo>
                  <a:lnTo>
                    <a:pt x="949" y="0"/>
                  </a:lnTo>
                  <a:close/>
                </a:path>
              </a:pathLst>
            </a:custGeom>
            <a:solidFill>
              <a:schemeClr val="bg1"/>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9" name="Rounded Rectangle 8"/>
            <p:cNvSpPr/>
            <p:nvPr/>
          </p:nvSpPr>
          <p:spPr>
            <a:xfrm>
              <a:off x="6126322" y="3656913"/>
              <a:ext cx="3197735" cy="684000"/>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ctr"/>
            <a:lstStyle/>
            <a:p>
              <a:pPr marL="612140"/>
              <a:r>
                <a:rPr lang="zh-CN" altLang="en-US" sz="14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10" name="Oval 9"/>
            <p:cNvSpPr>
              <a:spLocks noChangeAspect="1"/>
            </p:cNvSpPr>
            <p:nvPr/>
          </p:nvSpPr>
          <p:spPr>
            <a:xfrm rot="5400000" flipH="1">
              <a:off x="6167267" y="3684366"/>
              <a:ext cx="630000" cy="63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6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11" name="Group 10"/>
            <p:cNvGrpSpPr>
              <a:grpSpLocks noChangeAspect="1"/>
            </p:cNvGrpSpPr>
            <p:nvPr/>
          </p:nvGrpSpPr>
          <p:grpSpPr>
            <a:xfrm>
              <a:off x="6345853" y="3866814"/>
              <a:ext cx="272829" cy="252000"/>
              <a:chOff x="4970463" y="2762251"/>
              <a:chExt cx="207963" cy="192087"/>
            </a:xfrm>
            <a:solidFill>
              <a:schemeClr val="accent4"/>
            </a:solidFill>
          </p:grpSpPr>
          <p:sp>
            <p:nvSpPr>
              <p:cNvPr id="12" name="Freeform 363"/>
              <p:cNvSpPr/>
              <p:nvPr/>
            </p:nvSpPr>
            <p:spPr bwMode="auto">
              <a:xfrm>
                <a:off x="5035551" y="2833688"/>
                <a:ext cx="52388" cy="49213"/>
              </a:xfrm>
              <a:custGeom>
                <a:avLst/>
                <a:gdLst>
                  <a:gd name="T0" fmla="*/ 0 w 784"/>
                  <a:gd name="T1" fmla="*/ 0 h 756"/>
                  <a:gd name="T2" fmla="*/ 643 w 784"/>
                  <a:gd name="T3" fmla="*/ 472 h 756"/>
                  <a:gd name="T4" fmla="*/ 671 w 784"/>
                  <a:gd name="T5" fmla="*/ 475 h 756"/>
                  <a:gd name="T6" fmla="*/ 698 w 784"/>
                  <a:gd name="T7" fmla="*/ 483 h 756"/>
                  <a:gd name="T8" fmla="*/ 722 w 784"/>
                  <a:gd name="T9" fmla="*/ 496 h 756"/>
                  <a:gd name="T10" fmla="*/ 743 w 784"/>
                  <a:gd name="T11" fmla="*/ 514 h 756"/>
                  <a:gd name="T12" fmla="*/ 760 w 784"/>
                  <a:gd name="T13" fmla="*/ 535 h 756"/>
                  <a:gd name="T14" fmla="*/ 773 w 784"/>
                  <a:gd name="T15" fmla="*/ 559 h 756"/>
                  <a:gd name="T16" fmla="*/ 781 w 784"/>
                  <a:gd name="T17" fmla="*/ 586 h 756"/>
                  <a:gd name="T18" fmla="*/ 784 w 784"/>
                  <a:gd name="T19" fmla="*/ 615 h 756"/>
                  <a:gd name="T20" fmla="*/ 781 w 784"/>
                  <a:gd name="T21" fmla="*/ 643 h 756"/>
                  <a:gd name="T22" fmla="*/ 773 w 784"/>
                  <a:gd name="T23" fmla="*/ 670 h 756"/>
                  <a:gd name="T24" fmla="*/ 760 w 784"/>
                  <a:gd name="T25" fmla="*/ 694 h 756"/>
                  <a:gd name="T26" fmla="*/ 743 w 784"/>
                  <a:gd name="T27" fmla="*/ 715 h 756"/>
                  <a:gd name="T28" fmla="*/ 722 w 784"/>
                  <a:gd name="T29" fmla="*/ 732 h 756"/>
                  <a:gd name="T30" fmla="*/ 698 w 784"/>
                  <a:gd name="T31" fmla="*/ 745 h 756"/>
                  <a:gd name="T32" fmla="*/ 671 w 784"/>
                  <a:gd name="T33" fmla="*/ 754 h 756"/>
                  <a:gd name="T34" fmla="*/ 643 w 784"/>
                  <a:gd name="T35" fmla="*/ 756 h 756"/>
                  <a:gd name="T36" fmla="*/ 615 w 784"/>
                  <a:gd name="T37" fmla="*/ 754 h 756"/>
                  <a:gd name="T38" fmla="*/ 590 w 784"/>
                  <a:gd name="T39" fmla="*/ 746 h 756"/>
                  <a:gd name="T40" fmla="*/ 566 w 784"/>
                  <a:gd name="T41" fmla="*/ 734 h 756"/>
                  <a:gd name="T42" fmla="*/ 546 w 784"/>
                  <a:gd name="T43" fmla="*/ 718 h 756"/>
                  <a:gd name="T44" fmla="*/ 527 w 784"/>
                  <a:gd name="T45" fmla="*/ 698 h 756"/>
                  <a:gd name="T46" fmla="*/ 514 w 784"/>
                  <a:gd name="T47" fmla="*/ 675 h 756"/>
                  <a:gd name="T48" fmla="*/ 504 w 784"/>
                  <a:gd name="T49" fmla="*/ 650 h 756"/>
                  <a:gd name="T50" fmla="*/ 500 w 784"/>
                  <a:gd name="T51" fmla="*/ 623 h 756"/>
                  <a:gd name="T52" fmla="*/ 0 w 784"/>
                  <a:gd name="T53" fmla="*/ 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4" h="756">
                    <a:moveTo>
                      <a:pt x="0" y="0"/>
                    </a:moveTo>
                    <a:lnTo>
                      <a:pt x="643" y="472"/>
                    </a:lnTo>
                    <a:lnTo>
                      <a:pt x="671" y="475"/>
                    </a:lnTo>
                    <a:lnTo>
                      <a:pt x="698" y="483"/>
                    </a:lnTo>
                    <a:lnTo>
                      <a:pt x="722" y="496"/>
                    </a:lnTo>
                    <a:lnTo>
                      <a:pt x="743" y="514"/>
                    </a:lnTo>
                    <a:lnTo>
                      <a:pt x="760" y="535"/>
                    </a:lnTo>
                    <a:lnTo>
                      <a:pt x="773" y="559"/>
                    </a:lnTo>
                    <a:lnTo>
                      <a:pt x="781" y="586"/>
                    </a:lnTo>
                    <a:lnTo>
                      <a:pt x="784" y="615"/>
                    </a:lnTo>
                    <a:lnTo>
                      <a:pt x="781" y="643"/>
                    </a:lnTo>
                    <a:lnTo>
                      <a:pt x="773" y="670"/>
                    </a:lnTo>
                    <a:lnTo>
                      <a:pt x="760" y="694"/>
                    </a:lnTo>
                    <a:lnTo>
                      <a:pt x="743" y="715"/>
                    </a:lnTo>
                    <a:lnTo>
                      <a:pt x="722" y="732"/>
                    </a:lnTo>
                    <a:lnTo>
                      <a:pt x="698" y="745"/>
                    </a:lnTo>
                    <a:lnTo>
                      <a:pt x="671" y="754"/>
                    </a:lnTo>
                    <a:lnTo>
                      <a:pt x="643" y="756"/>
                    </a:lnTo>
                    <a:lnTo>
                      <a:pt x="615" y="754"/>
                    </a:lnTo>
                    <a:lnTo>
                      <a:pt x="590" y="746"/>
                    </a:lnTo>
                    <a:lnTo>
                      <a:pt x="566" y="734"/>
                    </a:lnTo>
                    <a:lnTo>
                      <a:pt x="546" y="718"/>
                    </a:lnTo>
                    <a:lnTo>
                      <a:pt x="527" y="698"/>
                    </a:lnTo>
                    <a:lnTo>
                      <a:pt x="514" y="675"/>
                    </a:lnTo>
                    <a:lnTo>
                      <a:pt x="504" y="650"/>
                    </a:lnTo>
                    <a:lnTo>
                      <a:pt x="500" y="623"/>
                    </a:lnTo>
                    <a:lnTo>
                      <a:pt x="0" y="0"/>
                    </a:lnTo>
                    <a:close/>
                  </a:path>
                </a:pathLst>
              </a:custGeom>
              <a:solidFill>
                <a:schemeClr val="bg2"/>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3" name="Freeform 364"/>
              <p:cNvSpPr/>
              <p:nvPr/>
            </p:nvSpPr>
            <p:spPr bwMode="auto">
              <a:xfrm>
                <a:off x="4970463" y="2762251"/>
                <a:ext cx="207963" cy="161925"/>
              </a:xfrm>
              <a:custGeom>
                <a:avLst/>
                <a:gdLst>
                  <a:gd name="T0" fmla="*/ 1770 w 3146"/>
                  <a:gd name="T1" fmla="*/ 13 h 2453"/>
                  <a:gd name="T2" fmla="*/ 2052 w 3146"/>
                  <a:gd name="T3" fmla="*/ 74 h 2453"/>
                  <a:gd name="T4" fmla="*/ 2312 w 3146"/>
                  <a:gd name="T5" fmla="*/ 184 h 2453"/>
                  <a:gd name="T6" fmla="*/ 2546 w 3146"/>
                  <a:gd name="T7" fmla="*/ 337 h 2453"/>
                  <a:gd name="T8" fmla="*/ 2749 w 3146"/>
                  <a:gd name="T9" fmla="*/ 529 h 2453"/>
                  <a:gd name="T10" fmla="*/ 2916 w 3146"/>
                  <a:gd name="T11" fmla="*/ 753 h 2453"/>
                  <a:gd name="T12" fmla="*/ 3040 w 3146"/>
                  <a:gd name="T13" fmla="*/ 1004 h 2453"/>
                  <a:gd name="T14" fmla="*/ 3118 w 3146"/>
                  <a:gd name="T15" fmla="*/ 1279 h 2453"/>
                  <a:gd name="T16" fmla="*/ 3146 w 3146"/>
                  <a:gd name="T17" fmla="*/ 1573 h 2453"/>
                  <a:gd name="T18" fmla="*/ 3120 w 3146"/>
                  <a:gd name="T19" fmla="*/ 1858 h 2453"/>
                  <a:gd name="T20" fmla="*/ 3046 w 3146"/>
                  <a:gd name="T21" fmla="*/ 2124 h 2453"/>
                  <a:gd name="T22" fmla="*/ 2929 w 3146"/>
                  <a:gd name="T23" fmla="*/ 2371 h 2453"/>
                  <a:gd name="T24" fmla="*/ 2668 w 3146"/>
                  <a:gd name="T25" fmla="*/ 2446 h 2453"/>
                  <a:gd name="T26" fmla="*/ 2405 w 3146"/>
                  <a:gd name="T27" fmla="*/ 2177 h 2453"/>
                  <a:gd name="T28" fmla="*/ 2823 w 3146"/>
                  <a:gd name="T29" fmla="*/ 2204 h 2453"/>
                  <a:gd name="T30" fmla="*/ 2914 w 3146"/>
                  <a:gd name="T31" fmla="*/ 1981 h 2453"/>
                  <a:gd name="T32" fmla="*/ 2964 w 3146"/>
                  <a:gd name="T33" fmla="*/ 1741 h 2453"/>
                  <a:gd name="T34" fmla="*/ 2974 w 3146"/>
                  <a:gd name="T35" fmla="*/ 1555 h 2453"/>
                  <a:gd name="T36" fmla="*/ 2649 w 3146"/>
                  <a:gd name="T37" fmla="*/ 1338 h 2453"/>
                  <a:gd name="T38" fmla="*/ 2912 w 3146"/>
                  <a:gd name="T39" fmla="*/ 1165 h 2453"/>
                  <a:gd name="T40" fmla="*/ 2813 w 3146"/>
                  <a:gd name="T41" fmla="*/ 924 h 2453"/>
                  <a:gd name="T42" fmla="*/ 2675 w 3146"/>
                  <a:gd name="T43" fmla="*/ 708 h 2453"/>
                  <a:gd name="T44" fmla="*/ 2539 w 3146"/>
                  <a:gd name="T45" fmla="*/ 560 h 2453"/>
                  <a:gd name="T46" fmla="*/ 2348 w 3146"/>
                  <a:gd name="T47" fmla="*/ 406 h 2453"/>
                  <a:gd name="T48" fmla="*/ 2131 w 3146"/>
                  <a:gd name="T49" fmla="*/ 289 h 2453"/>
                  <a:gd name="T50" fmla="*/ 1893 w 3146"/>
                  <a:gd name="T51" fmla="*/ 211 h 2453"/>
                  <a:gd name="T52" fmla="*/ 1639 w 3146"/>
                  <a:gd name="T53" fmla="*/ 175 h 2453"/>
                  <a:gd name="T54" fmla="*/ 1438 w 3146"/>
                  <a:gd name="T55" fmla="*/ 179 h 2453"/>
                  <a:gd name="T56" fmla="*/ 1190 w 3146"/>
                  <a:gd name="T57" fmla="*/ 226 h 2453"/>
                  <a:gd name="T58" fmla="*/ 960 w 3146"/>
                  <a:gd name="T59" fmla="*/ 314 h 2453"/>
                  <a:gd name="T60" fmla="*/ 752 w 3146"/>
                  <a:gd name="T61" fmla="*/ 440 h 2453"/>
                  <a:gd name="T62" fmla="*/ 848 w 3146"/>
                  <a:gd name="T63" fmla="*/ 765 h 2453"/>
                  <a:gd name="T64" fmla="*/ 440 w 3146"/>
                  <a:gd name="T65" fmla="*/ 749 h 2453"/>
                  <a:gd name="T66" fmla="*/ 317 w 3146"/>
                  <a:gd name="T67" fmla="*/ 953 h 2453"/>
                  <a:gd name="T68" fmla="*/ 230 w 3146"/>
                  <a:gd name="T69" fmla="*/ 1178 h 2453"/>
                  <a:gd name="T70" fmla="*/ 487 w 3146"/>
                  <a:gd name="T71" fmla="*/ 1338 h 2453"/>
                  <a:gd name="T72" fmla="*/ 173 w 3146"/>
                  <a:gd name="T73" fmla="*/ 1555 h 2453"/>
                  <a:gd name="T74" fmla="*/ 183 w 3146"/>
                  <a:gd name="T75" fmla="*/ 1742 h 2453"/>
                  <a:gd name="T76" fmla="*/ 234 w 3146"/>
                  <a:gd name="T77" fmla="*/ 1983 h 2453"/>
                  <a:gd name="T78" fmla="*/ 324 w 3146"/>
                  <a:gd name="T79" fmla="*/ 2207 h 2453"/>
                  <a:gd name="T80" fmla="*/ 749 w 3146"/>
                  <a:gd name="T81" fmla="*/ 2206 h 2453"/>
                  <a:gd name="T82" fmla="*/ 479 w 3146"/>
                  <a:gd name="T83" fmla="*/ 2447 h 2453"/>
                  <a:gd name="T84" fmla="*/ 467 w 3146"/>
                  <a:gd name="T85" fmla="*/ 2453 h 2453"/>
                  <a:gd name="T86" fmla="*/ 218 w 3146"/>
                  <a:gd name="T87" fmla="*/ 2371 h 2453"/>
                  <a:gd name="T88" fmla="*/ 99 w 3146"/>
                  <a:gd name="T89" fmla="*/ 2124 h 2453"/>
                  <a:gd name="T90" fmla="*/ 26 w 3146"/>
                  <a:gd name="T91" fmla="*/ 1858 h 2453"/>
                  <a:gd name="T92" fmla="*/ 0 w 3146"/>
                  <a:gd name="T93" fmla="*/ 1573 h 2453"/>
                  <a:gd name="T94" fmla="*/ 27 w 3146"/>
                  <a:gd name="T95" fmla="*/ 1279 h 2453"/>
                  <a:gd name="T96" fmla="*/ 105 w 3146"/>
                  <a:gd name="T97" fmla="*/ 1004 h 2453"/>
                  <a:gd name="T98" fmla="*/ 231 w 3146"/>
                  <a:gd name="T99" fmla="*/ 753 h 2453"/>
                  <a:gd name="T100" fmla="*/ 396 w 3146"/>
                  <a:gd name="T101" fmla="*/ 529 h 2453"/>
                  <a:gd name="T102" fmla="*/ 599 w 3146"/>
                  <a:gd name="T103" fmla="*/ 337 h 2453"/>
                  <a:gd name="T104" fmla="*/ 833 w 3146"/>
                  <a:gd name="T105" fmla="*/ 184 h 2453"/>
                  <a:gd name="T106" fmla="*/ 1094 w 3146"/>
                  <a:gd name="T107" fmla="*/ 74 h 2453"/>
                  <a:gd name="T108" fmla="*/ 1376 w 3146"/>
                  <a:gd name="T109" fmla="*/ 13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46" h="2453">
                    <a:moveTo>
                      <a:pt x="1573" y="0"/>
                    </a:moveTo>
                    <a:lnTo>
                      <a:pt x="1672" y="3"/>
                    </a:lnTo>
                    <a:lnTo>
                      <a:pt x="1770" y="13"/>
                    </a:lnTo>
                    <a:lnTo>
                      <a:pt x="1867" y="28"/>
                    </a:lnTo>
                    <a:lnTo>
                      <a:pt x="1960" y="48"/>
                    </a:lnTo>
                    <a:lnTo>
                      <a:pt x="2052" y="74"/>
                    </a:lnTo>
                    <a:lnTo>
                      <a:pt x="2142" y="106"/>
                    </a:lnTo>
                    <a:lnTo>
                      <a:pt x="2228" y="142"/>
                    </a:lnTo>
                    <a:lnTo>
                      <a:pt x="2312" y="184"/>
                    </a:lnTo>
                    <a:lnTo>
                      <a:pt x="2394" y="231"/>
                    </a:lnTo>
                    <a:lnTo>
                      <a:pt x="2472" y="282"/>
                    </a:lnTo>
                    <a:lnTo>
                      <a:pt x="2546" y="337"/>
                    </a:lnTo>
                    <a:lnTo>
                      <a:pt x="2617" y="397"/>
                    </a:lnTo>
                    <a:lnTo>
                      <a:pt x="2686" y="460"/>
                    </a:lnTo>
                    <a:lnTo>
                      <a:pt x="2749" y="529"/>
                    </a:lnTo>
                    <a:lnTo>
                      <a:pt x="2809" y="600"/>
                    </a:lnTo>
                    <a:lnTo>
                      <a:pt x="2864" y="674"/>
                    </a:lnTo>
                    <a:lnTo>
                      <a:pt x="2916" y="753"/>
                    </a:lnTo>
                    <a:lnTo>
                      <a:pt x="2962" y="834"/>
                    </a:lnTo>
                    <a:lnTo>
                      <a:pt x="3004" y="918"/>
                    </a:lnTo>
                    <a:lnTo>
                      <a:pt x="3040" y="1004"/>
                    </a:lnTo>
                    <a:lnTo>
                      <a:pt x="3072" y="1094"/>
                    </a:lnTo>
                    <a:lnTo>
                      <a:pt x="3098" y="1186"/>
                    </a:lnTo>
                    <a:lnTo>
                      <a:pt x="3118" y="1279"/>
                    </a:lnTo>
                    <a:lnTo>
                      <a:pt x="3133" y="1376"/>
                    </a:lnTo>
                    <a:lnTo>
                      <a:pt x="3143" y="1474"/>
                    </a:lnTo>
                    <a:lnTo>
                      <a:pt x="3146" y="1573"/>
                    </a:lnTo>
                    <a:lnTo>
                      <a:pt x="3143" y="1670"/>
                    </a:lnTo>
                    <a:lnTo>
                      <a:pt x="3134" y="1764"/>
                    </a:lnTo>
                    <a:lnTo>
                      <a:pt x="3120" y="1858"/>
                    </a:lnTo>
                    <a:lnTo>
                      <a:pt x="3101" y="1949"/>
                    </a:lnTo>
                    <a:lnTo>
                      <a:pt x="3076" y="2038"/>
                    </a:lnTo>
                    <a:lnTo>
                      <a:pt x="3046" y="2124"/>
                    </a:lnTo>
                    <a:lnTo>
                      <a:pt x="3012" y="2210"/>
                    </a:lnTo>
                    <a:lnTo>
                      <a:pt x="2973" y="2292"/>
                    </a:lnTo>
                    <a:lnTo>
                      <a:pt x="2929" y="2371"/>
                    </a:lnTo>
                    <a:lnTo>
                      <a:pt x="2880" y="2448"/>
                    </a:lnTo>
                    <a:lnTo>
                      <a:pt x="2667" y="2448"/>
                    </a:lnTo>
                    <a:lnTo>
                      <a:pt x="2668" y="2446"/>
                    </a:lnTo>
                    <a:lnTo>
                      <a:pt x="2670" y="2444"/>
                    </a:lnTo>
                    <a:lnTo>
                      <a:pt x="2671" y="2443"/>
                    </a:lnTo>
                    <a:lnTo>
                      <a:pt x="2405" y="2177"/>
                    </a:lnTo>
                    <a:lnTo>
                      <a:pt x="2545" y="2035"/>
                    </a:lnTo>
                    <a:lnTo>
                      <a:pt x="2785" y="2274"/>
                    </a:lnTo>
                    <a:lnTo>
                      <a:pt x="2823" y="2204"/>
                    </a:lnTo>
                    <a:lnTo>
                      <a:pt x="2857" y="2131"/>
                    </a:lnTo>
                    <a:lnTo>
                      <a:pt x="2887" y="2057"/>
                    </a:lnTo>
                    <a:lnTo>
                      <a:pt x="2914" y="1981"/>
                    </a:lnTo>
                    <a:lnTo>
                      <a:pt x="2935" y="1903"/>
                    </a:lnTo>
                    <a:lnTo>
                      <a:pt x="2952" y="1822"/>
                    </a:lnTo>
                    <a:lnTo>
                      <a:pt x="2964" y="1741"/>
                    </a:lnTo>
                    <a:lnTo>
                      <a:pt x="2972" y="1658"/>
                    </a:lnTo>
                    <a:lnTo>
                      <a:pt x="2974" y="1573"/>
                    </a:lnTo>
                    <a:lnTo>
                      <a:pt x="2974" y="1555"/>
                    </a:lnTo>
                    <a:lnTo>
                      <a:pt x="2973" y="1537"/>
                    </a:lnTo>
                    <a:lnTo>
                      <a:pt x="2649" y="1537"/>
                    </a:lnTo>
                    <a:lnTo>
                      <a:pt x="2649" y="1338"/>
                    </a:lnTo>
                    <a:lnTo>
                      <a:pt x="2953" y="1338"/>
                    </a:lnTo>
                    <a:lnTo>
                      <a:pt x="2935" y="1250"/>
                    </a:lnTo>
                    <a:lnTo>
                      <a:pt x="2912" y="1165"/>
                    </a:lnTo>
                    <a:lnTo>
                      <a:pt x="2884" y="1083"/>
                    </a:lnTo>
                    <a:lnTo>
                      <a:pt x="2851" y="1001"/>
                    </a:lnTo>
                    <a:lnTo>
                      <a:pt x="2813" y="924"/>
                    </a:lnTo>
                    <a:lnTo>
                      <a:pt x="2771" y="849"/>
                    </a:lnTo>
                    <a:lnTo>
                      <a:pt x="2725" y="777"/>
                    </a:lnTo>
                    <a:lnTo>
                      <a:pt x="2675" y="708"/>
                    </a:lnTo>
                    <a:lnTo>
                      <a:pt x="2453" y="929"/>
                    </a:lnTo>
                    <a:lnTo>
                      <a:pt x="2311" y="788"/>
                    </a:lnTo>
                    <a:lnTo>
                      <a:pt x="2539" y="560"/>
                    </a:lnTo>
                    <a:lnTo>
                      <a:pt x="2478" y="505"/>
                    </a:lnTo>
                    <a:lnTo>
                      <a:pt x="2415" y="454"/>
                    </a:lnTo>
                    <a:lnTo>
                      <a:pt x="2348" y="406"/>
                    </a:lnTo>
                    <a:lnTo>
                      <a:pt x="2278" y="363"/>
                    </a:lnTo>
                    <a:lnTo>
                      <a:pt x="2206" y="324"/>
                    </a:lnTo>
                    <a:lnTo>
                      <a:pt x="2131" y="289"/>
                    </a:lnTo>
                    <a:lnTo>
                      <a:pt x="2053" y="258"/>
                    </a:lnTo>
                    <a:lnTo>
                      <a:pt x="1974" y="232"/>
                    </a:lnTo>
                    <a:lnTo>
                      <a:pt x="1893" y="211"/>
                    </a:lnTo>
                    <a:lnTo>
                      <a:pt x="1810" y="193"/>
                    </a:lnTo>
                    <a:lnTo>
                      <a:pt x="1725" y="181"/>
                    </a:lnTo>
                    <a:lnTo>
                      <a:pt x="1639" y="175"/>
                    </a:lnTo>
                    <a:lnTo>
                      <a:pt x="1639" y="538"/>
                    </a:lnTo>
                    <a:lnTo>
                      <a:pt x="1438" y="538"/>
                    </a:lnTo>
                    <a:lnTo>
                      <a:pt x="1438" y="179"/>
                    </a:lnTo>
                    <a:lnTo>
                      <a:pt x="1354" y="189"/>
                    </a:lnTo>
                    <a:lnTo>
                      <a:pt x="1272" y="206"/>
                    </a:lnTo>
                    <a:lnTo>
                      <a:pt x="1190" y="226"/>
                    </a:lnTo>
                    <a:lnTo>
                      <a:pt x="1112" y="251"/>
                    </a:lnTo>
                    <a:lnTo>
                      <a:pt x="1035" y="281"/>
                    </a:lnTo>
                    <a:lnTo>
                      <a:pt x="960" y="314"/>
                    </a:lnTo>
                    <a:lnTo>
                      <a:pt x="888" y="352"/>
                    </a:lnTo>
                    <a:lnTo>
                      <a:pt x="819" y="394"/>
                    </a:lnTo>
                    <a:lnTo>
                      <a:pt x="752" y="440"/>
                    </a:lnTo>
                    <a:lnTo>
                      <a:pt x="687" y="490"/>
                    </a:lnTo>
                    <a:lnTo>
                      <a:pt x="626" y="543"/>
                    </a:lnTo>
                    <a:lnTo>
                      <a:pt x="848" y="765"/>
                    </a:lnTo>
                    <a:lnTo>
                      <a:pt x="707" y="907"/>
                    </a:lnTo>
                    <a:lnTo>
                      <a:pt x="488" y="687"/>
                    </a:lnTo>
                    <a:lnTo>
                      <a:pt x="440" y="749"/>
                    </a:lnTo>
                    <a:lnTo>
                      <a:pt x="395" y="816"/>
                    </a:lnTo>
                    <a:lnTo>
                      <a:pt x="354" y="883"/>
                    </a:lnTo>
                    <a:lnTo>
                      <a:pt x="317" y="953"/>
                    </a:lnTo>
                    <a:lnTo>
                      <a:pt x="284" y="1026"/>
                    </a:lnTo>
                    <a:lnTo>
                      <a:pt x="255" y="1101"/>
                    </a:lnTo>
                    <a:lnTo>
                      <a:pt x="230" y="1178"/>
                    </a:lnTo>
                    <a:lnTo>
                      <a:pt x="210" y="1256"/>
                    </a:lnTo>
                    <a:lnTo>
                      <a:pt x="194" y="1338"/>
                    </a:lnTo>
                    <a:lnTo>
                      <a:pt x="487" y="1338"/>
                    </a:lnTo>
                    <a:lnTo>
                      <a:pt x="487" y="1536"/>
                    </a:lnTo>
                    <a:lnTo>
                      <a:pt x="174" y="1537"/>
                    </a:lnTo>
                    <a:lnTo>
                      <a:pt x="173" y="1555"/>
                    </a:lnTo>
                    <a:lnTo>
                      <a:pt x="172" y="1573"/>
                    </a:lnTo>
                    <a:lnTo>
                      <a:pt x="175" y="1658"/>
                    </a:lnTo>
                    <a:lnTo>
                      <a:pt x="183" y="1742"/>
                    </a:lnTo>
                    <a:lnTo>
                      <a:pt x="195" y="1823"/>
                    </a:lnTo>
                    <a:lnTo>
                      <a:pt x="212" y="1904"/>
                    </a:lnTo>
                    <a:lnTo>
                      <a:pt x="234" y="1983"/>
                    </a:lnTo>
                    <a:lnTo>
                      <a:pt x="260" y="2059"/>
                    </a:lnTo>
                    <a:lnTo>
                      <a:pt x="290" y="2135"/>
                    </a:lnTo>
                    <a:lnTo>
                      <a:pt x="324" y="2207"/>
                    </a:lnTo>
                    <a:lnTo>
                      <a:pt x="363" y="2277"/>
                    </a:lnTo>
                    <a:lnTo>
                      <a:pt x="617" y="2055"/>
                    </a:lnTo>
                    <a:lnTo>
                      <a:pt x="749" y="2206"/>
                    </a:lnTo>
                    <a:lnTo>
                      <a:pt x="477" y="2444"/>
                    </a:lnTo>
                    <a:lnTo>
                      <a:pt x="478" y="2445"/>
                    </a:lnTo>
                    <a:lnTo>
                      <a:pt x="479" y="2447"/>
                    </a:lnTo>
                    <a:lnTo>
                      <a:pt x="480" y="2448"/>
                    </a:lnTo>
                    <a:lnTo>
                      <a:pt x="472" y="2448"/>
                    </a:lnTo>
                    <a:lnTo>
                      <a:pt x="467" y="2453"/>
                    </a:lnTo>
                    <a:lnTo>
                      <a:pt x="462" y="2448"/>
                    </a:lnTo>
                    <a:lnTo>
                      <a:pt x="266" y="2448"/>
                    </a:lnTo>
                    <a:lnTo>
                      <a:pt x="218" y="2371"/>
                    </a:lnTo>
                    <a:lnTo>
                      <a:pt x="174" y="2292"/>
                    </a:lnTo>
                    <a:lnTo>
                      <a:pt x="134" y="2210"/>
                    </a:lnTo>
                    <a:lnTo>
                      <a:pt x="99" y="2124"/>
                    </a:lnTo>
                    <a:lnTo>
                      <a:pt x="70" y="2038"/>
                    </a:lnTo>
                    <a:lnTo>
                      <a:pt x="45" y="1949"/>
                    </a:lnTo>
                    <a:lnTo>
                      <a:pt x="26" y="1858"/>
                    </a:lnTo>
                    <a:lnTo>
                      <a:pt x="12" y="1764"/>
                    </a:lnTo>
                    <a:lnTo>
                      <a:pt x="3" y="1670"/>
                    </a:lnTo>
                    <a:lnTo>
                      <a:pt x="0" y="1573"/>
                    </a:lnTo>
                    <a:lnTo>
                      <a:pt x="3" y="1474"/>
                    </a:lnTo>
                    <a:lnTo>
                      <a:pt x="12" y="1376"/>
                    </a:lnTo>
                    <a:lnTo>
                      <a:pt x="27" y="1279"/>
                    </a:lnTo>
                    <a:lnTo>
                      <a:pt x="48" y="1186"/>
                    </a:lnTo>
                    <a:lnTo>
                      <a:pt x="74" y="1094"/>
                    </a:lnTo>
                    <a:lnTo>
                      <a:pt x="105" y="1004"/>
                    </a:lnTo>
                    <a:lnTo>
                      <a:pt x="143" y="918"/>
                    </a:lnTo>
                    <a:lnTo>
                      <a:pt x="185" y="834"/>
                    </a:lnTo>
                    <a:lnTo>
                      <a:pt x="231" y="753"/>
                    </a:lnTo>
                    <a:lnTo>
                      <a:pt x="282" y="674"/>
                    </a:lnTo>
                    <a:lnTo>
                      <a:pt x="337" y="600"/>
                    </a:lnTo>
                    <a:lnTo>
                      <a:pt x="396" y="529"/>
                    </a:lnTo>
                    <a:lnTo>
                      <a:pt x="461" y="460"/>
                    </a:lnTo>
                    <a:lnTo>
                      <a:pt x="528" y="397"/>
                    </a:lnTo>
                    <a:lnTo>
                      <a:pt x="599" y="337"/>
                    </a:lnTo>
                    <a:lnTo>
                      <a:pt x="674" y="282"/>
                    </a:lnTo>
                    <a:lnTo>
                      <a:pt x="752" y="231"/>
                    </a:lnTo>
                    <a:lnTo>
                      <a:pt x="833" y="184"/>
                    </a:lnTo>
                    <a:lnTo>
                      <a:pt x="917" y="142"/>
                    </a:lnTo>
                    <a:lnTo>
                      <a:pt x="1005" y="106"/>
                    </a:lnTo>
                    <a:lnTo>
                      <a:pt x="1094" y="74"/>
                    </a:lnTo>
                    <a:lnTo>
                      <a:pt x="1185" y="48"/>
                    </a:lnTo>
                    <a:lnTo>
                      <a:pt x="1280" y="28"/>
                    </a:lnTo>
                    <a:lnTo>
                      <a:pt x="1376" y="13"/>
                    </a:lnTo>
                    <a:lnTo>
                      <a:pt x="1473" y="3"/>
                    </a:lnTo>
                    <a:lnTo>
                      <a:pt x="1573" y="0"/>
                    </a:lnTo>
                    <a:close/>
                  </a:path>
                </a:pathLst>
              </a:custGeom>
              <a:solidFill>
                <a:schemeClr val="bg2"/>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4" name="Rectangle 365"/>
              <p:cNvSpPr>
                <a:spLocks noChangeArrowheads="1"/>
              </p:cNvSpPr>
              <p:nvPr/>
            </p:nvSpPr>
            <p:spPr bwMode="auto">
              <a:xfrm>
                <a:off x="5027613" y="2928938"/>
                <a:ext cx="93663" cy="25400"/>
              </a:xfrm>
              <a:prstGeom prst="rect">
                <a:avLst/>
              </a:prstGeom>
              <a:solidFill>
                <a:schemeClr val="bg2"/>
              </a:solidFill>
              <a:ln w="0">
                <a:noFill/>
                <a:prstDash val="solid"/>
                <a:miter lim="800000"/>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sp>
          <p:nvSpPr>
            <p:cNvPr id="16" name="Rounded Rectangle 15"/>
            <p:cNvSpPr/>
            <p:nvPr/>
          </p:nvSpPr>
          <p:spPr>
            <a:xfrm>
              <a:off x="2483931" y="3656916"/>
              <a:ext cx="3197735" cy="684000"/>
            </a:xfrm>
            <a:prstGeom prst="roundRect">
              <a:avLst>
                <a:gd name="adj" fmla="val 50000"/>
              </a:avLst>
            </a:prstGeom>
            <a:solidFill>
              <a:schemeClr val="accent2">
                <a:lumMod val="60000"/>
                <a:lumOff val="40000"/>
              </a:schemeClr>
            </a:solidFill>
            <a:ln>
              <a:noFill/>
            </a:ln>
            <a:effectLst>
              <a:outerShdw blurRad="508000" dist="190500" dir="5400000" algn="tl" rotWithShape="0">
                <a:schemeClr val="bg2">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612140"/>
              <a:r>
                <a:rPr lang="zh-CN" altLang="en-US" sz="1600" dirty="0">
                  <a:solidFill>
                    <a:schemeClr val="bg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17" name="Oval 16"/>
            <p:cNvSpPr/>
            <p:nvPr/>
          </p:nvSpPr>
          <p:spPr>
            <a:xfrm rot="16200000">
              <a:off x="2516847" y="3677814"/>
              <a:ext cx="630000" cy="63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6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18" name="Group 17"/>
            <p:cNvGrpSpPr>
              <a:grpSpLocks noChangeAspect="1"/>
            </p:cNvGrpSpPr>
            <p:nvPr/>
          </p:nvGrpSpPr>
          <p:grpSpPr>
            <a:xfrm>
              <a:off x="2700937" y="3873733"/>
              <a:ext cx="253675" cy="252000"/>
              <a:chOff x="2667000" y="2044701"/>
              <a:chExt cx="481013" cy="477838"/>
            </a:xfrm>
            <a:solidFill>
              <a:schemeClr val="accent4"/>
            </a:solidFill>
          </p:grpSpPr>
          <p:sp>
            <p:nvSpPr>
              <p:cNvPr id="19" name="Freeform 16"/>
              <p:cNvSpPr/>
              <p:nvPr/>
            </p:nvSpPr>
            <p:spPr bwMode="auto">
              <a:xfrm>
                <a:off x="2667000" y="2117726"/>
                <a:ext cx="406400" cy="404813"/>
              </a:xfrm>
              <a:custGeom>
                <a:avLst/>
                <a:gdLst>
                  <a:gd name="T0" fmla="*/ 910 w 2818"/>
                  <a:gd name="T1" fmla="*/ 10 h 2801"/>
                  <a:gd name="T2" fmla="*/ 1156 w 2818"/>
                  <a:gd name="T3" fmla="*/ 65 h 2801"/>
                  <a:gd name="T4" fmla="*/ 1408 w 2818"/>
                  <a:gd name="T5" fmla="*/ 164 h 2801"/>
                  <a:gd name="T6" fmla="*/ 1660 w 2818"/>
                  <a:gd name="T7" fmla="*/ 305 h 2801"/>
                  <a:gd name="T8" fmla="*/ 1667 w 2818"/>
                  <a:gd name="T9" fmla="*/ 440 h 2801"/>
                  <a:gd name="T10" fmla="*/ 1530 w 2818"/>
                  <a:gd name="T11" fmla="*/ 624 h 2801"/>
                  <a:gd name="T12" fmla="*/ 1309 w 2818"/>
                  <a:gd name="T13" fmla="*/ 493 h 2801"/>
                  <a:gd name="T14" fmla="*/ 1092 w 2818"/>
                  <a:gd name="T15" fmla="*/ 400 h 2801"/>
                  <a:gd name="T16" fmla="*/ 884 w 2818"/>
                  <a:gd name="T17" fmla="*/ 348 h 2801"/>
                  <a:gd name="T18" fmla="*/ 697 w 2818"/>
                  <a:gd name="T19" fmla="*/ 340 h 2801"/>
                  <a:gd name="T20" fmla="*/ 554 w 2818"/>
                  <a:gd name="T21" fmla="*/ 372 h 2801"/>
                  <a:gd name="T22" fmla="*/ 445 w 2818"/>
                  <a:gd name="T23" fmla="*/ 444 h 2801"/>
                  <a:gd name="T24" fmla="*/ 377 w 2818"/>
                  <a:gd name="T25" fmla="*/ 547 h 2801"/>
                  <a:gd name="T26" fmla="*/ 344 w 2818"/>
                  <a:gd name="T27" fmla="*/ 684 h 2801"/>
                  <a:gd name="T28" fmla="*/ 348 w 2818"/>
                  <a:gd name="T29" fmla="*/ 849 h 2801"/>
                  <a:gd name="T30" fmla="*/ 388 w 2818"/>
                  <a:gd name="T31" fmla="*/ 1035 h 2801"/>
                  <a:gd name="T32" fmla="*/ 465 w 2818"/>
                  <a:gd name="T33" fmla="*/ 1236 h 2801"/>
                  <a:gd name="T34" fmla="*/ 580 w 2818"/>
                  <a:gd name="T35" fmla="*/ 1449 h 2801"/>
                  <a:gd name="T36" fmla="*/ 734 w 2818"/>
                  <a:gd name="T37" fmla="*/ 1665 h 2801"/>
                  <a:gd name="T38" fmla="*/ 927 w 2818"/>
                  <a:gd name="T39" fmla="*/ 1879 h 2801"/>
                  <a:gd name="T40" fmla="*/ 1138 w 2818"/>
                  <a:gd name="T41" fmla="*/ 2066 h 2801"/>
                  <a:gd name="T42" fmla="*/ 1357 w 2818"/>
                  <a:gd name="T43" fmla="*/ 2222 h 2801"/>
                  <a:gd name="T44" fmla="*/ 1578 w 2818"/>
                  <a:gd name="T45" fmla="*/ 2342 h 2801"/>
                  <a:gd name="T46" fmla="*/ 1795 w 2818"/>
                  <a:gd name="T47" fmla="*/ 2422 h 2801"/>
                  <a:gd name="T48" fmla="*/ 2000 w 2818"/>
                  <a:gd name="T49" fmla="*/ 2461 h 2801"/>
                  <a:gd name="T50" fmla="*/ 2171 w 2818"/>
                  <a:gd name="T51" fmla="*/ 2454 h 2801"/>
                  <a:gd name="T52" fmla="*/ 2303 w 2818"/>
                  <a:gd name="T53" fmla="*/ 2409 h 2801"/>
                  <a:gd name="T54" fmla="*/ 2399 w 2818"/>
                  <a:gd name="T55" fmla="*/ 2326 h 2801"/>
                  <a:gd name="T56" fmla="*/ 2455 w 2818"/>
                  <a:gd name="T57" fmla="*/ 2214 h 2801"/>
                  <a:gd name="T58" fmla="*/ 2477 w 2818"/>
                  <a:gd name="T59" fmla="*/ 2073 h 2801"/>
                  <a:gd name="T60" fmla="*/ 2465 w 2818"/>
                  <a:gd name="T61" fmla="*/ 1906 h 2801"/>
                  <a:gd name="T62" fmla="*/ 2410 w 2818"/>
                  <a:gd name="T63" fmla="*/ 1701 h 2801"/>
                  <a:gd name="T64" fmla="*/ 2294 w 2818"/>
                  <a:gd name="T65" fmla="*/ 1449 h 2801"/>
                  <a:gd name="T66" fmla="*/ 2252 w 2818"/>
                  <a:gd name="T67" fmla="*/ 1241 h 2801"/>
                  <a:gd name="T68" fmla="*/ 2436 w 2818"/>
                  <a:gd name="T69" fmla="*/ 1087 h 2801"/>
                  <a:gd name="T70" fmla="*/ 2568 w 2818"/>
                  <a:gd name="T71" fmla="*/ 1244 h 2801"/>
                  <a:gd name="T72" fmla="*/ 2701 w 2818"/>
                  <a:gd name="T73" fmla="*/ 1513 h 2801"/>
                  <a:gd name="T74" fmla="*/ 2785 w 2818"/>
                  <a:gd name="T75" fmla="*/ 1772 h 2801"/>
                  <a:gd name="T76" fmla="*/ 2817 w 2818"/>
                  <a:gd name="T77" fmla="*/ 2001 h 2801"/>
                  <a:gd name="T78" fmla="*/ 2807 w 2818"/>
                  <a:gd name="T79" fmla="*/ 2209 h 2801"/>
                  <a:gd name="T80" fmla="*/ 2751 w 2818"/>
                  <a:gd name="T81" fmla="*/ 2393 h 2801"/>
                  <a:gd name="T82" fmla="*/ 2654 w 2818"/>
                  <a:gd name="T83" fmla="*/ 2550 h 2801"/>
                  <a:gd name="T84" fmla="*/ 2525 w 2818"/>
                  <a:gd name="T85" fmla="*/ 2669 h 2801"/>
                  <a:gd name="T86" fmla="*/ 2371 w 2818"/>
                  <a:gd name="T87" fmla="*/ 2749 h 2801"/>
                  <a:gd name="T88" fmla="*/ 2194 w 2818"/>
                  <a:gd name="T89" fmla="*/ 2792 h 2801"/>
                  <a:gd name="T90" fmla="*/ 1982 w 2818"/>
                  <a:gd name="T91" fmla="*/ 2799 h 2801"/>
                  <a:gd name="T92" fmla="*/ 1727 w 2818"/>
                  <a:gd name="T93" fmla="*/ 2755 h 2801"/>
                  <a:gd name="T94" fmla="*/ 1464 w 2818"/>
                  <a:gd name="T95" fmla="*/ 2661 h 2801"/>
                  <a:gd name="T96" fmla="*/ 1198 w 2818"/>
                  <a:gd name="T97" fmla="*/ 2522 h 2801"/>
                  <a:gd name="T98" fmla="*/ 936 w 2818"/>
                  <a:gd name="T99" fmla="*/ 2340 h 2801"/>
                  <a:gd name="T100" fmla="*/ 686 w 2818"/>
                  <a:gd name="T101" fmla="*/ 2118 h 2801"/>
                  <a:gd name="T102" fmla="*/ 486 w 2818"/>
                  <a:gd name="T103" fmla="*/ 1897 h 2801"/>
                  <a:gd name="T104" fmla="*/ 317 w 2818"/>
                  <a:gd name="T105" fmla="*/ 1669 h 2801"/>
                  <a:gd name="T106" fmla="*/ 184 w 2818"/>
                  <a:gd name="T107" fmla="*/ 1438 h 2801"/>
                  <a:gd name="T108" fmla="*/ 86 w 2818"/>
                  <a:gd name="T109" fmla="*/ 1209 h 2801"/>
                  <a:gd name="T110" fmla="*/ 24 w 2818"/>
                  <a:gd name="T111" fmla="*/ 987 h 2801"/>
                  <a:gd name="T112" fmla="*/ 0 w 2818"/>
                  <a:gd name="T113" fmla="*/ 776 h 2801"/>
                  <a:gd name="T114" fmla="*/ 14 w 2818"/>
                  <a:gd name="T115" fmla="*/ 579 h 2801"/>
                  <a:gd name="T116" fmla="*/ 68 w 2818"/>
                  <a:gd name="T117" fmla="*/ 401 h 2801"/>
                  <a:gd name="T118" fmla="*/ 163 w 2818"/>
                  <a:gd name="T119" fmla="*/ 249 h 2801"/>
                  <a:gd name="T120" fmla="*/ 292 w 2818"/>
                  <a:gd name="T121" fmla="*/ 132 h 2801"/>
                  <a:gd name="T122" fmla="*/ 445 w 2818"/>
                  <a:gd name="T123" fmla="*/ 52 h 2801"/>
                  <a:gd name="T124" fmla="*/ 623 w 2818"/>
                  <a:gd name="T125" fmla="*/ 8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8" h="2801">
                    <a:moveTo>
                      <a:pt x="753" y="0"/>
                    </a:moveTo>
                    <a:lnTo>
                      <a:pt x="830" y="2"/>
                    </a:lnTo>
                    <a:lnTo>
                      <a:pt x="910" y="10"/>
                    </a:lnTo>
                    <a:lnTo>
                      <a:pt x="991" y="24"/>
                    </a:lnTo>
                    <a:lnTo>
                      <a:pt x="1073" y="41"/>
                    </a:lnTo>
                    <a:lnTo>
                      <a:pt x="1156" y="65"/>
                    </a:lnTo>
                    <a:lnTo>
                      <a:pt x="1240" y="93"/>
                    </a:lnTo>
                    <a:lnTo>
                      <a:pt x="1323" y="127"/>
                    </a:lnTo>
                    <a:lnTo>
                      <a:pt x="1408" y="164"/>
                    </a:lnTo>
                    <a:lnTo>
                      <a:pt x="1492" y="207"/>
                    </a:lnTo>
                    <a:lnTo>
                      <a:pt x="1577" y="254"/>
                    </a:lnTo>
                    <a:lnTo>
                      <a:pt x="1660" y="305"/>
                    </a:lnTo>
                    <a:lnTo>
                      <a:pt x="1744" y="360"/>
                    </a:lnTo>
                    <a:lnTo>
                      <a:pt x="1724" y="379"/>
                    </a:lnTo>
                    <a:lnTo>
                      <a:pt x="1667" y="440"/>
                    </a:lnTo>
                    <a:lnTo>
                      <a:pt x="1615" y="500"/>
                    </a:lnTo>
                    <a:lnTo>
                      <a:pt x="1570" y="563"/>
                    </a:lnTo>
                    <a:lnTo>
                      <a:pt x="1530" y="624"/>
                    </a:lnTo>
                    <a:lnTo>
                      <a:pt x="1456" y="576"/>
                    </a:lnTo>
                    <a:lnTo>
                      <a:pt x="1383" y="532"/>
                    </a:lnTo>
                    <a:lnTo>
                      <a:pt x="1309" y="493"/>
                    </a:lnTo>
                    <a:lnTo>
                      <a:pt x="1236" y="457"/>
                    </a:lnTo>
                    <a:lnTo>
                      <a:pt x="1163" y="426"/>
                    </a:lnTo>
                    <a:lnTo>
                      <a:pt x="1092" y="400"/>
                    </a:lnTo>
                    <a:lnTo>
                      <a:pt x="1021" y="378"/>
                    </a:lnTo>
                    <a:lnTo>
                      <a:pt x="952" y="361"/>
                    </a:lnTo>
                    <a:lnTo>
                      <a:pt x="884" y="348"/>
                    </a:lnTo>
                    <a:lnTo>
                      <a:pt x="817" y="340"/>
                    </a:lnTo>
                    <a:lnTo>
                      <a:pt x="753" y="338"/>
                    </a:lnTo>
                    <a:lnTo>
                      <a:pt x="697" y="340"/>
                    </a:lnTo>
                    <a:lnTo>
                      <a:pt x="646" y="346"/>
                    </a:lnTo>
                    <a:lnTo>
                      <a:pt x="598" y="358"/>
                    </a:lnTo>
                    <a:lnTo>
                      <a:pt x="554" y="372"/>
                    </a:lnTo>
                    <a:lnTo>
                      <a:pt x="514" y="392"/>
                    </a:lnTo>
                    <a:lnTo>
                      <a:pt x="477" y="416"/>
                    </a:lnTo>
                    <a:lnTo>
                      <a:pt x="445" y="444"/>
                    </a:lnTo>
                    <a:lnTo>
                      <a:pt x="419" y="474"/>
                    </a:lnTo>
                    <a:lnTo>
                      <a:pt x="396" y="508"/>
                    </a:lnTo>
                    <a:lnTo>
                      <a:pt x="377" y="547"/>
                    </a:lnTo>
                    <a:lnTo>
                      <a:pt x="362" y="590"/>
                    </a:lnTo>
                    <a:lnTo>
                      <a:pt x="352" y="635"/>
                    </a:lnTo>
                    <a:lnTo>
                      <a:pt x="344" y="684"/>
                    </a:lnTo>
                    <a:lnTo>
                      <a:pt x="341" y="736"/>
                    </a:lnTo>
                    <a:lnTo>
                      <a:pt x="343" y="791"/>
                    </a:lnTo>
                    <a:lnTo>
                      <a:pt x="348" y="849"/>
                    </a:lnTo>
                    <a:lnTo>
                      <a:pt x="357" y="908"/>
                    </a:lnTo>
                    <a:lnTo>
                      <a:pt x="371" y="970"/>
                    </a:lnTo>
                    <a:lnTo>
                      <a:pt x="388" y="1035"/>
                    </a:lnTo>
                    <a:lnTo>
                      <a:pt x="409" y="1100"/>
                    </a:lnTo>
                    <a:lnTo>
                      <a:pt x="436" y="1168"/>
                    </a:lnTo>
                    <a:lnTo>
                      <a:pt x="465" y="1236"/>
                    </a:lnTo>
                    <a:lnTo>
                      <a:pt x="499" y="1306"/>
                    </a:lnTo>
                    <a:lnTo>
                      <a:pt x="538" y="1377"/>
                    </a:lnTo>
                    <a:lnTo>
                      <a:pt x="580" y="1449"/>
                    </a:lnTo>
                    <a:lnTo>
                      <a:pt x="627" y="1520"/>
                    </a:lnTo>
                    <a:lnTo>
                      <a:pt x="678" y="1592"/>
                    </a:lnTo>
                    <a:lnTo>
                      <a:pt x="734" y="1665"/>
                    </a:lnTo>
                    <a:lnTo>
                      <a:pt x="794" y="1737"/>
                    </a:lnTo>
                    <a:lnTo>
                      <a:pt x="859" y="1807"/>
                    </a:lnTo>
                    <a:lnTo>
                      <a:pt x="927" y="1879"/>
                    </a:lnTo>
                    <a:lnTo>
                      <a:pt x="996" y="1945"/>
                    </a:lnTo>
                    <a:lnTo>
                      <a:pt x="1066" y="2007"/>
                    </a:lnTo>
                    <a:lnTo>
                      <a:pt x="1138" y="2066"/>
                    </a:lnTo>
                    <a:lnTo>
                      <a:pt x="1210" y="2123"/>
                    </a:lnTo>
                    <a:lnTo>
                      <a:pt x="1284" y="2173"/>
                    </a:lnTo>
                    <a:lnTo>
                      <a:pt x="1357" y="2222"/>
                    </a:lnTo>
                    <a:lnTo>
                      <a:pt x="1431" y="2266"/>
                    </a:lnTo>
                    <a:lnTo>
                      <a:pt x="1504" y="2306"/>
                    </a:lnTo>
                    <a:lnTo>
                      <a:pt x="1578" y="2342"/>
                    </a:lnTo>
                    <a:lnTo>
                      <a:pt x="1651" y="2373"/>
                    </a:lnTo>
                    <a:lnTo>
                      <a:pt x="1723" y="2400"/>
                    </a:lnTo>
                    <a:lnTo>
                      <a:pt x="1795" y="2422"/>
                    </a:lnTo>
                    <a:lnTo>
                      <a:pt x="1865" y="2440"/>
                    </a:lnTo>
                    <a:lnTo>
                      <a:pt x="1933" y="2452"/>
                    </a:lnTo>
                    <a:lnTo>
                      <a:pt x="2000" y="2461"/>
                    </a:lnTo>
                    <a:lnTo>
                      <a:pt x="2065" y="2463"/>
                    </a:lnTo>
                    <a:lnTo>
                      <a:pt x="2119" y="2461"/>
                    </a:lnTo>
                    <a:lnTo>
                      <a:pt x="2171" y="2454"/>
                    </a:lnTo>
                    <a:lnTo>
                      <a:pt x="2220" y="2443"/>
                    </a:lnTo>
                    <a:lnTo>
                      <a:pt x="2264" y="2428"/>
                    </a:lnTo>
                    <a:lnTo>
                      <a:pt x="2303" y="2409"/>
                    </a:lnTo>
                    <a:lnTo>
                      <a:pt x="2340" y="2385"/>
                    </a:lnTo>
                    <a:lnTo>
                      <a:pt x="2371" y="2357"/>
                    </a:lnTo>
                    <a:lnTo>
                      <a:pt x="2399" y="2326"/>
                    </a:lnTo>
                    <a:lnTo>
                      <a:pt x="2421" y="2293"/>
                    </a:lnTo>
                    <a:lnTo>
                      <a:pt x="2439" y="2256"/>
                    </a:lnTo>
                    <a:lnTo>
                      <a:pt x="2455" y="2214"/>
                    </a:lnTo>
                    <a:lnTo>
                      <a:pt x="2467" y="2170"/>
                    </a:lnTo>
                    <a:lnTo>
                      <a:pt x="2474" y="2123"/>
                    </a:lnTo>
                    <a:lnTo>
                      <a:pt x="2477" y="2073"/>
                    </a:lnTo>
                    <a:lnTo>
                      <a:pt x="2477" y="2020"/>
                    </a:lnTo>
                    <a:lnTo>
                      <a:pt x="2473" y="1964"/>
                    </a:lnTo>
                    <a:lnTo>
                      <a:pt x="2465" y="1906"/>
                    </a:lnTo>
                    <a:lnTo>
                      <a:pt x="2453" y="1847"/>
                    </a:lnTo>
                    <a:lnTo>
                      <a:pt x="2436" y="1785"/>
                    </a:lnTo>
                    <a:lnTo>
                      <a:pt x="2410" y="1701"/>
                    </a:lnTo>
                    <a:lnTo>
                      <a:pt x="2377" y="1618"/>
                    </a:lnTo>
                    <a:lnTo>
                      <a:pt x="2338" y="1533"/>
                    </a:lnTo>
                    <a:lnTo>
                      <a:pt x="2294" y="1449"/>
                    </a:lnTo>
                    <a:lnTo>
                      <a:pt x="2245" y="1364"/>
                    </a:lnTo>
                    <a:lnTo>
                      <a:pt x="2190" y="1280"/>
                    </a:lnTo>
                    <a:lnTo>
                      <a:pt x="2252" y="1241"/>
                    </a:lnTo>
                    <a:lnTo>
                      <a:pt x="2314" y="1195"/>
                    </a:lnTo>
                    <a:lnTo>
                      <a:pt x="2376" y="1144"/>
                    </a:lnTo>
                    <a:lnTo>
                      <a:pt x="2436" y="1087"/>
                    </a:lnTo>
                    <a:lnTo>
                      <a:pt x="2455" y="1068"/>
                    </a:lnTo>
                    <a:lnTo>
                      <a:pt x="2514" y="1155"/>
                    </a:lnTo>
                    <a:lnTo>
                      <a:pt x="2568" y="1244"/>
                    </a:lnTo>
                    <a:lnTo>
                      <a:pt x="2617" y="1333"/>
                    </a:lnTo>
                    <a:lnTo>
                      <a:pt x="2662" y="1424"/>
                    </a:lnTo>
                    <a:lnTo>
                      <a:pt x="2701" y="1513"/>
                    </a:lnTo>
                    <a:lnTo>
                      <a:pt x="2736" y="1603"/>
                    </a:lnTo>
                    <a:lnTo>
                      <a:pt x="2764" y="1692"/>
                    </a:lnTo>
                    <a:lnTo>
                      <a:pt x="2785" y="1772"/>
                    </a:lnTo>
                    <a:lnTo>
                      <a:pt x="2801" y="1850"/>
                    </a:lnTo>
                    <a:lnTo>
                      <a:pt x="2812" y="1927"/>
                    </a:lnTo>
                    <a:lnTo>
                      <a:pt x="2817" y="2001"/>
                    </a:lnTo>
                    <a:lnTo>
                      <a:pt x="2818" y="2073"/>
                    </a:lnTo>
                    <a:lnTo>
                      <a:pt x="2815" y="2142"/>
                    </a:lnTo>
                    <a:lnTo>
                      <a:pt x="2807" y="2209"/>
                    </a:lnTo>
                    <a:lnTo>
                      <a:pt x="2793" y="2273"/>
                    </a:lnTo>
                    <a:lnTo>
                      <a:pt x="2774" y="2335"/>
                    </a:lnTo>
                    <a:lnTo>
                      <a:pt x="2751" y="2393"/>
                    </a:lnTo>
                    <a:lnTo>
                      <a:pt x="2724" y="2449"/>
                    </a:lnTo>
                    <a:lnTo>
                      <a:pt x="2692" y="2501"/>
                    </a:lnTo>
                    <a:lnTo>
                      <a:pt x="2654" y="2550"/>
                    </a:lnTo>
                    <a:lnTo>
                      <a:pt x="2612" y="2596"/>
                    </a:lnTo>
                    <a:lnTo>
                      <a:pt x="2570" y="2634"/>
                    </a:lnTo>
                    <a:lnTo>
                      <a:pt x="2525" y="2669"/>
                    </a:lnTo>
                    <a:lnTo>
                      <a:pt x="2477" y="2700"/>
                    </a:lnTo>
                    <a:lnTo>
                      <a:pt x="2426" y="2726"/>
                    </a:lnTo>
                    <a:lnTo>
                      <a:pt x="2371" y="2749"/>
                    </a:lnTo>
                    <a:lnTo>
                      <a:pt x="2315" y="2767"/>
                    </a:lnTo>
                    <a:lnTo>
                      <a:pt x="2256" y="2782"/>
                    </a:lnTo>
                    <a:lnTo>
                      <a:pt x="2194" y="2792"/>
                    </a:lnTo>
                    <a:lnTo>
                      <a:pt x="2131" y="2799"/>
                    </a:lnTo>
                    <a:lnTo>
                      <a:pt x="2065" y="2801"/>
                    </a:lnTo>
                    <a:lnTo>
                      <a:pt x="1982" y="2799"/>
                    </a:lnTo>
                    <a:lnTo>
                      <a:pt x="1898" y="2789"/>
                    </a:lnTo>
                    <a:lnTo>
                      <a:pt x="1813" y="2775"/>
                    </a:lnTo>
                    <a:lnTo>
                      <a:pt x="1727" y="2755"/>
                    </a:lnTo>
                    <a:lnTo>
                      <a:pt x="1640" y="2729"/>
                    </a:lnTo>
                    <a:lnTo>
                      <a:pt x="1552" y="2698"/>
                    </a:lnTo>
                    <a:lnTo>
                      <a:pt x="1464" y="2661"/>
                    </a:lnTo>
                    <a:lnTo>
                      <a:pt x="1375" y="2620"/>
                    </a:lnTo>
                    <a:lnTo>
                      <a:pt x="1286" y="2574"/>
                    </a:lnTo>
                    <a:lnTo>
                      <a:pt x="1198" y="2522"/>
                    </a:lnTo>
                    <a:lnTo>
                      <a:pt x="1110" y="2466"/>
                    </a:lnTo>
                    <a:lnTo>
                      <a:pt x="1022" y="2405"/>
                    </a:lnTo>
                    <a:lnTo>
                      <a:pt x="936" y="2340"/>
                    </a:lnTo>
                    <a:lnTo>
                      <a:pt x="851" y="2270"/>
                    </a:lnTo>
                    <a:lnTo>
                      <a:pt x="767" y="2196"/>
                    </a:lnTo>
                    <a:lnTo>
                      <a:pt x="686" y="2118"/>
                    </a:lnTo>
                    <a:lnTo>
                      <a:pt x="616" y="2046"/>
                    </a:lnTo>
                    <a:lnTo>
                      <a:pt x="549" y="1972"/>
                    </a:lnTo>
                    <a:lnTo>
                      <a:pt x="486" y="1897"/>
                    </a:lnTo>
                    <a:lnTo>
                      <a:pt x="426" y="1822"/>
                    </a:lnTo>
                    <a:lnTo>
                      <a:pt x="370" y="1746"/>
                    </a:lnTo>
                    <a:lnTo>
                      <a:pt x="317" y="1669"/>
                    </a:lnTo>
                    <a:lnTo>
                      <a:pt x="269" y="1592"/>
                    </a:lnTo>
                    <a:lnTo>
                      <a:pt x="225" y="1515"/>
                    </a:lnTo>
                    <a:lnTo>
                      <a:pt x="184" y="1438"/>
                    </a:lnTo>
                    <a:lnTo>
                      <a:pt x="148" y="1362"/>
                    </a:lnTo>
                    <a:lnTo>
                      <a:pt x="114" y="1285"/>
                    </a:lnTo>
                    <a:lnTo>
                      <a:pt x="86" y="1209"/>
                    </a:lnTo>
                    <a:lnTo>
                      <a:pt x="61" y="1135"/>
                    </a:lnTo>
                    <a:lnTo>
                      <a:pt x="41" y="1061"/>
                    </a:lnTo>
                    <a:lnTo>
                      <a:pt x="24" y="987"/>
                    </a:lnTo>
                    <a:lnTo>
                      <a:pt x="12" y="915"/>
                    </a:lnTo>
                    <a:lnTo>
                      <a:pt x="3" y="844"/>
                    </a:lnTo>
                    <a:lnTo>
                      <a:pt x="0" y="776"/>
                    </a:lnTo>
                    <a:lnTo>
                      <a:pt x="0" y="708"/>
                    </a:lnTo>
                    <a:lnTo>
                      <a:pt x="5" y="643"/>
                    </a:lnTo>
                    <a:lnTo>
                      <a:pt x="14" y="579"/>
                    </a:lnTo>
                    <a:lnTo>
                      <a:pt x="27" y="518"/>
                    </a:lnTo>
                    <a:lnTo>
                      <a:pt x="46" y="459"/>
                    </a:lnTo>
                    <a:lnTo>
                      <a:pt x="68" y="401"/>
                    </a:lnTo>
                    <a:lnTo>
                      <a:pt x="95" y="348"/>
                    </a:lnTo>
                    <a:lnTo>
                      <a:pt x="127" y="297"/>
                    </a:lnTo>
                    <a:lnTo>
                      <a:pt x="163" y="249"/>
                    </a:lnTo>
                    <a:lnTo>
                      <a:pt x="204" y="205"/>
                    </a:lnTo>
                    <a:lnTo>
                      <a:pt x="247" y="166"/>
                    </a:lnTo>
                    <a:lnTo>
                      <a:pt x="292" y="132"/>
                    </a:lnTo>
                    <a:lnTo>
                      <a:pt x="340" y="101"/>
                    </a:lnTo>
                    <a:lnTo>
                      <a:pt x="392" y="75"/>
                    </a:lnTo>
                    <a:lnTo>
                      <a:pt x="445" y="52"/>
                    </a:lnTo>
                    <a:lnTo>
                      <a:pt x="501" y="33"/>
                    </a:lnTo>
                    <a:lnTo>
                      <a:pt x="561" y="19"/>
                    </a:lnTo>
                    <a:lnTo>
                      <a:pt x="623" y="8"/>
                    </a:lnTo>
                    <a:lnTo>
                      <a:pt x="687" y="2"/>
                    </a:lnTo>
                    <a:lnTo>
                      <a:pt x="753" y="0"/>
                    </a:lnTo>
                    <a:close/>
                  </a:path>
                </a:pathLst>
              </a:custGeom>
              <a:solidFill>
                <a:schemeClr val="bg1"/>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0" name="Freeform 17"/>
              <p:cNvSpPr/>
              <p:nvPr/>
            </p:nvSpPr>
            <p:spPr bwMode="auto">
              <a:xfrm>
                <a:off x="2770188" y="2203451"/>
                <a:ext cx="217488" cy="215900"/>
              </a:xfrm>
              <a:custGeom>
                <a:avLst/>
                <a:gdLst>
                  <a:gd name="T0" fmla="*/ 370 w 1504"/>
                  <a:gd name="T1" fmla="*/ 2 h 1493"/>
                  <a:gd name="T2" fmla="*/ 469 w 1504"/>
                  <a:gd name="T3" fmla="*/ 22 h 1493"/>
                  <a:gd name="T4" fmla="*/ 576 w 1504"/>
                  <a:gd name="T5" fmla="*/ 60 h 1493"/>
                  <a:gd name="T6" fmla="*/ 688 w 1504"/>
                  <a:gd name="T7" fmla="*/ 115 h 1493"/>
                  <a:gd name="T8" fmla="*/ 717 w 1504"/>
                  <a:gd name="T9" fmla="*/ 206 h 1493"/>
                  <a:gd name="T10" fmla="*/ 674 w 1504"/>
                  <a:gd name="T11" fmla="*/ 315 h 1493"/>
                  <a:gd name="T12" fmla="*/ 644 w 1504"/>
                  <a:gd name="T13" fmla="*/ 413 h 1493"/>
                  <a:gd name="T14" fmla="*/ 624 w 1504"/>
                  <a:gd name="T15" fmla="*/ 497 h 1493"/>
                  <a:gd name="T16" fmla="*/ 614 w 1504"/>
                  <a:gd name="T17" fmla="*/ 562 h 1493"/>
                  <a:gd name="T18" fmla="*/ 608 w 1504"/>
                  <a:gd name="T19" fmla="*/ 606 h 1493"/>
                  <a:gd name="T20" fmla="*/ 606 w 1504"/>
                  <a:gd name="T21" fmla="*/ 626 h 1493"/>
                  <a:gd name="T22" fmla="*/ 614 w 1504"/>
                  <a:gd name="T23" fmla="*/ 695 h 1493"/>
                  <a:gd name="T24" fmla="*/ 639 w 1504"/>
                  <a:gd name="T25" fmla="*/ 761 h 1493"/>
                  <a:gd name="T26" fmla="*/ 682 w 1504"/>
                  <a:gd name="T27" fmla="*/ 816 h 1493"/>
                  <a:gd name="T28" fmla="*/ 737 w 1504"/>
                  <a:gd name="T29" fmla="*/ 859 h 1493"/>
                  <a:gd name="T30" fmla="*/ 802 w 1504"/>
                  <a:gd name="T31" fmla="*/ 884 h 1493"/>
                  <a:gd name="T32" fmla="*/ 872 w 1504"/>
                  <a:gd name="T33" fmla="*/ 890 h 1493"/>
                  <a:gd name="T34" fmla="*/ 892 w 1504"/>
                  <a:gd name="T35" fmla="*/ 889 h 1493"/>
                  <a:gd name="T36" fmla="*/ 937 w 1504"/>
                  <a:gd name="T37" fmla="*/ 884 h 1493"/>
                  <a:gd name="T38" fmla="*/ 1003 w 1504"/>
                  <a:gd name="T39" fmla="*/ 872 h 1493"/>
                  <a:gd name="T40" fmla="*/ 1088 w 1504"/>
                  <a:gd name="T41" fmla="*/ 853 h 1493"/>
                  <a:gd name="T42" fmla="*/ 1186 w 1504"/>
                  <a:gd name="T43" fmla="*/ 823 h 1493"/>
                  <a:gd name="T44" fmla="*/ 1296 w 1504"/>
                  <a:gd name="T45" fmla="*/ 780 h 1493"/>
                  <a:gd name="T46" fmla="*/ 1386 w 1504"/>
                  <a:gd name="T47" fmla="*/ 807 h 1493"/>
                  <a:gd name="T48" fmla="*/ 1440 w 1504"/>
                  <a:gd name="T49" fmla="*/ 911 h 1493"/>
                  <a:gd name="T50" fmla="*/ 1477 w 1504"/>
                  <a:gd name="T51" fmla="*/ 1011 h 1493"/>
                  <a:gd name="T52" fmla="*/ 1497 w 1504"/>
                  <a:gd name="T53" fmla="*/ 1098 h 1493"/>
                  <a:gd name="T54" fmla="*/ 1504 w 1504"/>
                  <a:gd name="T55" fmla="*/ 1175 h 1493"/>
                  <a:gd name="T56" fmla="*/ 1497 w 1504"/>
                  <a:gd name="T57" fmla="*/ 1240 h 1493"/>
                  <a:gd name="T58" fmla="*/ 1483 w 1504"/>
                  <a:gd name="T59" fmla="*/ 1295 h 1493"/>
                  <a:gd name="T60" fmla="*/ 1463 w 1504"/>
                  <a:gd name="T61" fmla="*/ 1340 h 1493"/>
                  <a:gd name="T62" fmla="*/ 1439 w 1504"/>
                  <a:gd name="T63" fmla="*/ 1377 h 1493"/>
                  <a:gd name="T64" fmla="*/ 1414 w 1504"/>
                  <a:gd name="T65" fmla="*/ 1405 h 1493"/>
                  <a:gd name="T66" fmla="*/ 1382 w 1504"/>
                  <a:gd name="T67" fmla="*/ 1432 h 1493"/>
                  <a:gd name="T68" fmla="*/ 1339 w 1504"/>
                  <a:gd name="T69" fmla="*/ 1458 h 1493"/>
                  <a:gd name="T70" fmla="*/ 1285 w 1504"/>
                  <a:gd name="T71" fmla="*/ 1479 h 1493"/>
                  <a:gd name="T72" fmla="*/ 1219 w 1504"/>
                  <a:gd name="T73" fmla="*/ 1491 h 1493"/>
                  <a:gd name="T74" fmla="*/ 1134 w 1504"/>
                  <a:gd name="T75" fmla="*/ 1491 h 1493"/>
                  <a:gd name="T76" fmla="*/ 1036 w 1504"/>
                  <a:gd name="T77" fmla="*/ 1471 h 1493"/>
                  <a:gd name="T78" fmla="*/ 930 w 1504"/>
                  <a:gd name="T79" fmla="*/ 1435 h 1493"/>
                  <a:gd name="T80" fmla="*/ 819 w 1504"/>
                  <a:gd name="T81" fmla="*/ 1381 h 1493"/>
                  <a:gd name="T82" fmla="*/ 706 w 1504"/>
                  <a:gd name="T83" fmla="*/ 1311 h 1493"/>
                  <a:gd name="T84" fmla="*/ 591 w 1504"/>
                  <a:gd name="T85" fmla="*/ 1227 h 1493"/>
                  <a:gd name="T86" fmla="*/ 477 w 1504"/>
                  <a:gd name="T87" fmla="*/ 1129 h 1493"/>
                  <a:gd name="T88" fmla="*/ 362 w 1504"/>
                  <a:gd name="T89" fmla="*/ 1015 h 1493"/>
                  <a:gd name="T90" fmla="*/ 257 w 1504"/>
                  <a:gd name="T91" fmla="*/ 892 h 1493"/>
                  <a:gd name="T92" fmla="*/ 166 w 1504"/>
                  <a:gd name="T93" fmla="*/ 766 h 1493"/>
                  <a:gd name="T94" fmla="*/ 93 w 1504"/>
                  <a:gd name="T95" fmla="*/ 642 h 1493"/>
                  <a:gd name="T96" fmla="*/ 43 w 1504"/>
                  <a:gd name="T97" fmla="*/ 531 h 1493"/>
                  <a:gd name="T98" fmla="*/ 15 w 1504"/>
                  <a:gd name="T99" fmla="*/ 437 h 1493"/>
                  <a:gd name="T100" fmla="*/ 1 w 1504"/>
                  <a:gd name="T101" fmla="*/ 355 h 1493"/>
                  <a:gd name="T102" fmla="*/ 2 w 1504"/>
                  <a:gd name="T103" fmla="*/ 285 h 1493"/>
                  <a:gd name="T104" fmla="*/ 13 w 1504"/>
                  <a:gd name="T105" fmla="*/ 224 h 1493"/>
                  <a:gd name="T106" fmla="*/ 31 w 1504"/>
                  <a:gd name="T107" fmla="*/ 173 h 1493"/>
                  <a:gd name="T108" fmla="*/ 53 w 1504"/>
                  <a:gd name="T109" fmla="*/ 133 h 1493"/>
                  <a:gd name="T110" fmla="*/ 78 w 1504"/>
                  <a:gd name="T111" fmla="*/ 102 h 1493"/>
                  <a:gd name="T112" fmla="*/ 105 w 1504"/>
                  <a:gd name="T113" fmla="*/ 75 h 1493"/>
                  <a:gd name="T114" fmla="*/ 142 w 1504"/>
                  <a:gd name="T115" fmla="*/ 48 h 1493"/>
                  <a:gd name="T116" fmla="*/ 190 w 1504"/>
                  <a:gd name="T117" fmla="*/ 24 h 1493"/>
                  <a:gd name="T118" fmla="*/ 250 w 1504"/>
                  <a:gd name="T119" fmla="*/ 6 h 1493"/>
                  <a:gd name="T120" fmla="*/ 323 w 1504"/>
                  <a:gd name="T121" fmla="*/ 0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4" h="1493">
                    <a:moveTo>
                      <a:pt x="323" y="0"/>
                    </a:moveTo>
                    <a:lnTo>
                      <a:pt x="370" y="2"/>
                    </a:lnTo>
                    <a:lnTo>
                      <a:pt x="418" y="10"/>
                    </a:lnTo>
                    <a:lnTo>
                      <a:pt x="469" y="22"/>
                    </a:lnTo>
                    <a:lnTo>
                      <a:pt x="522" y="39"/>
                    </a:lnTo>
                    <a:lnTo>
                      <a:pt x="576" y="60"/>
                    </a:lnTo>
                    <a:lnTo>
                      <a:pt x="631" y="86"/>
                    </a:lnTo>
                    <a:lnTo>
                      <a:pt x="688" y="115"/>
                    </a:lnTo>
                    <a:lnTo>
                      <a:pt x="745" y="148"/>
                    </a:lnTo>
                    <a:lnTo>
                      <a:pt x="717" y="206"/>
                    </a:lnTo>
                    <a:lnTo>
                      <a:pt x="694" y="262"/>
                    </a:lnTo>
                    <a:lnTo>
                      <a:pt x="674" y="315"/>
                    </a:lnTo>
                    <a:lnTo>
                      <a:pt x="658" y="366"/>
                    </a:lnTo>
                    <a:lnTo>
                      <a:pt x="644" y="413"/>
                    </a:lnTo>
                    <a:lnTo>
                      <a:pt x="634" y="456"/>
                    </a:lnTo>
                    <a:lnTo>
                      <a:pt x="624" y="497"/>
                    </a:lnTo>
                    <a:lnTo>
                      <a:pt x="618" y="531"/>
                    </a:lnTo>
                    <a:lnTo>
                      <a:pt x="614" y="562"/>
                    </a:lnTo>
                    <a:lnTo>
                      <a:pt x="611" y="587"/>
                    </a:lnTo>
                    <a:lnTo>
                      <a:pt x="608" y="606"/>
                    </a:lnTo>
                    <a:lnTo>
                      <a:pt x="607" y="620"/>
                    </a:lnTo>
                    <a:lnTo>
                      <a:pt x="606" y="626"/>
                    </a:lnTo>
                    <a:lnTo>
                      <a:pt x="607" y="661"/>
                    </a:lnTo>
                    <a:lnTo>
                      <a:pt x="614" y="695"/>
                    </a:lnTo>
                    <a:lnTo>
                      <a:pt x="624" y="729"/>
                    </a:lnTo>
                    <a:lnTo>
                      <a:pt x="639" y="761"/>
                    </a:lnTo>
                    <a:lnTo>
                      <a:pt x="658" y="790"/>
                    </a:lnTo>
                    <a:lnTo>
                      <a:pt x="682" y="816"/>
                    </a:lnTo>
                    <a:lnTo>
                      <a:pt x="708" y="839"/>
                    </a:lnTo>
                    <a:lnTo>
                      <a:pt x="737" y="859"/>
                    </a:lnTo>
                    <a:lnTo>
                      <a:pt x="769" y="873"/>
                    </a:lnTo>
                    <a:lnTo>
                      <a:pt x="802" y="884"/>
                    </a:lnTo>
                    <a:lnTo>
                      <a:pt x="838" y="890"/>
                    </a:lnTo>
                    <a:lnTo>
                      <a:pt x="872" y="890"/>
                    </a:lnTo>
                    <a:lnTo>
                      <a:pt x="880" y="890"/>
                    </a:lnTo>
                    <a:lnTo>
                      <a:pt x="892" y="889"/>
                    </a:lnTo>
                    <a:lnTo>
                      <a:pt x="912" y="887"/>
                    </a:lnTo>
                    <a:lnTo>
                      <a:pt x="937" y="884"/>
                    </a:lnTo>
                    <a:lnTo>
                      <a:pt x="968" y="880"/>
                    </a:lnTo>
                    <a:lnTo>
                      <a:pt x="1003" y="872"/>
                    </a:lnTo>
                    <a:lnTo>
                      <a:pt x="1044" y="864"/>
                    </a:lnTo>
                    <a:lnTo>
                      <a:pt x="1088" y="853"/>
                    </a:lnTo>
                    <a:lnTo>
                      <a:pt x="1136" y="839"/>
                    </a:lnTo>
                    <a:lnTo>
                      <a:pt x="1186" y="823"/>
                    </a:lnTo>
                    <a:lnTo>
                      <a:pt x="1241" y="804"/>
                    </a:lnTo>
                    <a:lnTo>
                      <a:pt x="1296" y="780"/>
                    </a:lnTo>
                    <a:lnTo>
                      <a:pt x="1355" y="753"/>
                    </a:lnTo>
                    <a:lnTo>
                      <a:pt x="1386" y="807"/>
                    </a:lnTo>
                    <a:lnTo>
                      <a:pt x="1415" y="859"/>
                    </a:lnTo>
                    <a:lnTo>
                      <a:pt x="1440" y="911"/>
                    </a:lnTo>
                    <a:lnTo>
                      <a:pt x="1461" y="962"/>
                    </a:lnTo>
                    <a:lnTo>
                      <a:pt x="1477" y="1011"/>
                    </a:lnTo>
                    <a:lnTo>
                      <a:pt x="1489" y="1056"/>
                    </a:lnTo>
                    <a:lnTo>
                      <a:pt x="1497" y="1098"/>
                    </a:lnTo>
                    <a:lnTo>
                      <a:pt x="1502" y="1137"/>
                    </a:lnTo>
                    <a:lnTo>
                      <a:pt x="1504" y="1175"/>
                    </a:lnTo>
                    <a:lnTo>
                      <a:pt x="1502" y="1208"/>
                    </a:lnTo>
                    <a:lnTo>
                      <a:pt x="1497" y="1240"/>
                    </a:lnTo>
                    <a:lnTo>
                      <a:pt x="1491" y="1269"/>
                    </a:lnTo>
                    <a:lnTo>
                      <a:pt x="1483" y="1295"/>
                    </a:lnTo>
                    <a:lnTo>
                      <a:pt x="1473" y="1318"/>
                    </a:lnTo>
                    <a:lnTo>
                      <a:pt x="1463" y="1340"/>
                    </a:lnTo>
                    <a:lnTo>
                      <a:pt x="1450" y="1360"/>
                    </a:lnTo>
                    <a:lnTo>
                      <a:pt x="1439" y="1377"/>
                    </a:lnTo>
                    <a:lnTo>
                      <a:pt x="1426" y="1391"/>
                    </a:lnTo>
                    <a:lnTo>
                      <a:pt x="1414" y="1405"/>
                    </a:lnTo>
                    <a:lnTo>
                      <a:pt x="1399" y="1418"/>
                    </a:lnTo>
                    <a:lnTo>
                      <a:pt x="1382" y="1432"/>
                    </a:lnTo>
                    <a:lnTo>
                      <a:pt x="1361" y="1445"/>
                    </a:lnTo>
                    <a:lnTo>
                      <a:pt x="1339" y="1458"/>
                    </a:lnTo>
                    <a:lnTo>
                      <a:pt x="1313" y="1469"/>
                    </a:lnTo>
                    <a:lnTo>
                      <a:pt x="1285" y="1479"/>
                    </a:lnTo>
                    <a:lnTo>
                      <a:pt x="1253" y="1487"/>
                    </a:lnTo>
                    <a:lnTo>
                      <a:pt x="1219" y="1491"/>
                    </a:lnTo>
                    <a:lnTo>
                      <a:pt x="1180" y="1493"/>
                    </a:lnTo>
                    <a:lnTo>
                      <a:pt x="1134" y="1491"/>
                    </a:lnTo>
                    <a:lnTo>
                      <a:pt x="1086" y="1484"/>
                    </a:lnTo>
                    <a:lnTo>
                      <a:pt x="1036" y="1471"/>
                    </a:lnTo>
                    <a:lnTo>
                      <a:pt x="983" y="1456"/>
                    </a:lnTo>
                    <a:lnTo>
                      <a:pt x="930" y="1435"/>
                    </a:lnTo>
                    <a:lnTo>
                      <a:pt x="875" y="1410"/>
                    </a:lnTo>
                    <a:lnTo>
                      <a:pt x="819" y="1381"/>
                    </a:lnTo>
                    <a:lnTo>
                      <a:pt x="762" y="1348"/>
                    </a:lnTo>
                    <a:lnTo>
                      <a:pt x="706" y="1311"/>
                    </a:lnTo>
                    <a:lnTo>
                      <a:pt x="648" y="1271"/>
                    </a:lnTo>
                    <a:lnTo>
                      <a:pt x="591" y="1227"/>
                    </a:lnTo>
                    <a:lnTo>
                      <a:pt x="533" y="1180"/>
                    </a:lnTo>
                    <a:lnTo>
                      <a:pt x="477" y="1129"/>
                    </a:lnTo>
                    <a:lnTo>
                      <a:pt x="421" y="1075"/>
                    </a:lnTo>
                    <a:lnTo>
                      <a:pt x="362" y="1015"/>
                    </a:lnTo>
                    <a:lnTo>
                      <a:pt x="308" y="954"/>
                    </a:lnTo>
                    <a:lnTo>
                      <a:pt x="257" y="892"/>
                    </a:lnTo>
                    <a:lnTo>
                      <a:pt x="210" y="830"/>
                    </a:lnTo>
                    <a:lnTo>
                      <a:pt x="166" y="766"/>
                    </a:lnTo>
                    <a:lnTo>
                      <a:pt x="127" y="705"/>
                    </a:lnTo>
                    <a:lnTo>
                      <a:pt x="93" y="642"/>
                    </a:lnTo>
                    <a:lnTo>
                      <a:pt x="64" y="582"/>
                    </a:lnTo>
                    <a:lnTo>
                      <a:pt x="43" y="531"/>
                    </a:lnTo>
                    <a:lnTo>
                      <a:pt x="26" y="482"/>
                    </a:lnTo>
                    <a:lnTo>
                      <a:pt x="15" y="437"/>
                    </a:lnTo>
                    <a:lnTo>
                      <a:pt x="6" y="395"/>
                    </a:lnTo>
                    <a:lnTo>
                      <a:pt x="1" y="355"/>
                    </a:lnTo>
                    <a:lnTo>
                      <a:pt x="0" y="318"/>
                    </a:lnTo>
                    <a:lnTo>
                      <a:pt x="2" y="285"/>
                    </a:lnTo>
                    <a:lnTo>
                      <a:pt x="6" y="252"/>
                    </a:lnTo>
                    <a:lnTo>
                      <a:pt x="13" y="224"/>
                    </a:lnTo>
                    <a:lnTo>
                      <a:pt x="21" y="197"/>
                    </a:lnTo>
                    <a:lnTo>
                      <a:pt x="31" y="173"/>
                    </a:lnTo>
                    <a:lnTo>
                      <a:pt x="41" y="153"/>
                    </a:lnTo>
                    <a:lnTo>
                      <a:pt x="53" y="133"/>
                    </a:lnTo>
                    <a:lnTo>
                      <a:pt x="65" y="116"/>
                    </a:lnTo>
                    <a:lnTo>
                      <a:pt x="78" y="102"/>
                    </a:lnTo>
                    <a:lnTo>
                      <a:pt x="89" y="88"/>
                    </a:lnTo>
                    <a:lnTo>
                      <a:pt x="105" y="75"/>
                    </a:lnTo>
                    <a:lnTo>
                      <a:pt x="122" y="61"/>
                    </a:lnTo>
                    <a:lnTo>
                      <a:pt x="142" y="48"/>
                    </a:lnTo>
                    <a:lnTo>
                      <a:pt x="165" y="35"/>
                    </a:lnTo>
                    <a:lnTo>
                      <a:pt x="190" y="24"/>
                    </a:lnTo>
                    <a:lnTo>
                      <a:pt x="219" y="14"/>
                    </a:lnTo>
                    <a:lnTo>
                      <a:pt x="250" y="6"/>
                    </a:lnTo>
                    <a:lnTo>
                      <a:pt x="285" y="2"/>
                    </a:lnTo>
                    <a:lnTo>
                      <a:pt x="323" y="0"/>
                    </a:lnTo>
                    <a:close/>
                  </a:path>
                </a:pathLst>
              </a:custGeom>
              <a:solidFill>
                <a:schemeClr val="bg1"/>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1" name="Freeform 18"/>
              <p:cNvSpPr/>
              <p:nvPr/>
            </p:nvSpPr>
            <p:spPr bwMode="auto">
              <a:xfrm>
                <a:off x="2882900" y="2044701"/>
                <a:ext cx="265113" cy="263525"/>
              </a:xfrm>
              <a:custGeom>
                <a:avLst/>
                <a:gdLst>
                  <a:gd name="T0" fmla="*/ 1289 w 1835"/>
                  <a:gd name="T1" fmla="*/ 2 h 1823"/>
                  <a:gd name="T2" fmla="*/ 1327 w 1835"/>
                  <a:gd name="T3" fmla="*/ 23 h 1823"/>
                  <a:gd name="T4" fmla="*/ 1350 w 1835"/>
                  <a:gd name="T5" fmla="*/ 60 h 1823"/>
                  <a:gd name="T6" fmla="*/ 1776 w 1835"/>
                  <a:gd name="T7" fmla="*/ 482 h 1823"/>
                  <a:gd name="T8" fmla="*/ 1812 w 1835"/>
                  <a:gd name="T9" fmla="*/ 505 h 1823"/>
                  <a:gd name="T10" fmla="*/ 1833 w 1835"/>
                  <a:gd name="T11" fmla="*/ 543 h 1823"/>
                  <a:gd name="T12" fmla="*/ 1832 w 1835"/>
                  <a:gd name="T13" fmla="*/ 586 h 1823"/>
                  <a:gd name="T14" fmla="*/ 1810 w 1835"/>
                  <a:gd name="T15" fmla="*/ 622 h 1823"/>
                  <a:gd name="T16" fmla="*/ 1498 w 1835"/>
                  <a:gd name="T17" fmla="*/ 929 h 1823"/>
                  <a:gd name="T18" fmla="*/ 1459 w 1835"/>
                  <a:gd name="T19" fmla="*/ 942 h 1823"/>
                  <a:gd name="T20" fmla="*/ 1253 w 1835"/>
                  <a:gd name="T21" fmla="*/ 903 h 1823"/>
                  <a:gd name="T22" fmla="*/ 1194 w 1835"/>
                  <a:gd name="T23" fmla="*/ 1011 h 1823"/>
                  <a:gd name="T24" fmla="*/ 1118 w 1835"/>
                  <a:gd name="T25" fmla="*/ 1126 h 1823"/>
                  <a:gd name="T26" fmla="*/ 1030 w 1835"/>
                  <a:gd name="T27" fmla="*/ 1243 h 1823"/>
                  <a:gd name="T28" fmla="*/ 930 w 1835"/>
                  <a:gd name="T29" fmla="*/ 1362 h 1823"/>
                  <a:gd name="T30" fmla="*/ 823 w 1835"/>
                  <a:gd name="T31" fmla="*/ 1475 h 1823"/>
                  <a:gd name="T32" fmla="*/ 705 w 1835"/>
                  <a:gd name="T33" fmla="*/ 1578 h 1823"/>
                  <a:gd name="T34" fmla="*/ 585 w 1835"/>
                  <a:gd name="T35" fmla="*/ 1659 h 1823"/>
                  <a:gd name="T36" fmla="*/ 470 w 1835"/>
                  <a:gd name="T37" fmla="*/ 1719 h 1823"/>
                  <a:gd name="T38" fmla="*/ 363 w 1835"/>
                  <a:gd name="T39" fmla="*/ 1763 h 1823"/>
                  <a:gd name="T40" fmla="*/ 268 w 1835"/>
                  <a:gd name="T41" fmla="*/ 1792 h 1823"/>
                  <a:gd name="T42" fmla="*/ 187 w 1835"/>
                  <a:gd name="T43" fmla="*/ 1810 h 1823"/>
                  <a:gd name="T44" fmla="*/ 130 w 1835"/>
                  <a:gd name="T45" fmla="*/ 1819 h 1823"/>
                  <a:gd name="T46" fmla="*/ 95 w 1835"/>
                  <a:gd name="T47" fmla="*/ 1823 h 1823"/>
                  <a:gd name="T48" fmla="*/ 71 w 1835"/>
                  <a:gd name="T49" fmla="*/ 1822 h 1823"/>
                  <a:gd name="T50" fmla="*/ 39 w 1835"/>
                  <a:gd name="T51" fmla="*/ 1810 h 1823"/>
                  <a:gd name="T52" fmla="*/ 14 w 1835"/>
                  <a:gd name="T53" fmla="*/ 1785 h 1823"/>
                  <a:gd name="T54" fmla="*/ 1 w 1835"/>
                  <a:gd name="T55" fmla="*/ 1753 h 1823"/>
                  <a:gd name="T56" fmla="*/ 0 w 1835"/>
                  <a:gd name="T57" fmla="*/ 1729 h 1823"/>
                  <a:gd name="T58" fmla="*/ 3 w 1835"/>
                  <a:gd name="T59" fmla="*/ 1695 h 1823"/>
                  <a:gd name="T60" fmla="*/ 13 w 1835"/>
                  <a:gd name="T61" fmla="*/ 1636 h 1823"/>
                  <a:gd name="T62" fmla="*/ 30 w 1835"/>
                  <a:gd name="T63" fmla="*/ 1557 h 1823"/>
                  <a:gd name="T64" fmla="*/ 61 w 1835"/>
                  <a:gd name="T65" fmla="*/ 1463 h 1823"/>
                  <a:gd name="T66" fmla="*/ 105 w 1835"/>
                  <a:gd name="T67" fmla="*/ 1357 h 1823"/>
                  <a:gd name="T68" fmla="*/ 165 w 1835"/>
                  <a:gd name="T69" fmla="*/ 1242 h 1823"/>
                  <a:gd name="T70" fmla="*/ 247 w 1835"/>
                  <a:gd name="T71" fmla="*/ 1124 h 1823"/>
                  <a:gd name="T72" fmla="*/ 351 w 1835"/>
                  <a:gd name="T73" fmla="*/ 1007 h 1823"/>
                  <a:gd name="T74" fmla="*/ 465 w 1835"/>
                  <a:gd name="T75" fmla="*/ 899 h 1823"/>
                  <a:gd name="T76" fmla="*/ 583 w 1835"/>
                  <a:gd name="T77" fmla="*/ 800 h 1823"/>
                  <a:gd name="T78" fmla="*/ 703 w 1835"/>
                  <a:gd name="T79" fmla="*/ 712 h 1823"/>
                  <a:gd name="T80" fmla="*/ 818 w 1835"/>
                  <a:gd name="T81" fmla="*/ 637 h 1823"/>
                  <a:gd name="T82" fmla="*/ 927 w 1835"/>
                  <a:gd name="T83" fmla="*/ 579 h 1823"/>
                  <a:gd name="T84" fmla="*/ 888 w 1835"/>
                  <a:gd name="T85" fmla="*/ 374 h 1823"/>
                  <a:gd name="T86" fmla="*/ 900 w 1835"/>
                  <a:gd name="T87" fmla="*/ 335 h 1823"/>
                  <a:gd name="T88" fmla="*/ 1208 w 1835"/>
                  <a:gd name="T89" fmla="*/ 25 h 1823"/>
                  <a:gd name="T90" fmla="*/ 1246 w 1835"/>
                  <a:gd name="T91" fmla="*/ 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35" h="1823">
                    <a:moveTo>
                      <a:pt x="1267" y="0"/>
                    </a:moveTo>
                    <a:lnTo>
                      <a:pt x="1289" y="2"/>
                    </a:lnTo>
                    <a:lnTo>
                      <a:pt x="1310" y="11"/>
                    </a:lnTo>
                    <a:lnTo>
                      <a:pt x="1327" y="23"/>
                    </a:lnTo>
                    <a:lnTo>
                      <a:pt x="1341" y="40"/>
                    </a:lnTo>
                    <a:lnTo>
                      <a:pt x="1350" y="60"/>
                    </a:lnTo>
                    <a:lnTo>
                      <a:pt x="1451" y="381"/>
                    </a:lnTo>
                    <a:lnTo>
                      <a:pt x="1776" y="482"/>
                    </a:lnTo>
                    <a:lnTo>
                      <a:pt x="1796" y="491"/>
                    </a:lnTo>
                    <a:lnTo>
                      <a:pt x="1812" y="505"/>
                    </a:lnTo>
                    <a:lnTo>
                      <a:pt x="1825" y="522"/>
                    </a:lnTo>
                    <a:lnTo>
                      <a:pt x="1833" y="543"/>
                    </a:lnTo>
                    <a:lnTo>
                      <a:pt x="1835" y="565"/>
                    </a:lnTo>
                    <a:lnTo>
                      <a:pt x="1832" y="586"/>
                    </a:lnTo>
                    <a:lnTo>
                      <a:pt x="1824" y="606"/>
                    </a:lnTo>
                    <a:lnTo>
                      <a:pt x="1810" y="622"/>
                    </a:lnTo>
                    <a:lnTo>
                      <a:pt x="1515" y="917"/>
                    </a:lnTo>
                    <a:lnTo>
                      <a:pt x="1498" y="929"/>
                    </a:lnTo>
                    <a:lnTo>
                      <a:pt x="1479" y="937"/>
                    </a:lnTo>
                    <a:lnTo>
                      <a:pt x="1459" y="942"/>
                    </a:lnTo>
                    <a:lnTo>
                      <a:pt x="1439" y="939"/>
                    </a:lnTo>
                    <a:lnTo>
                      <a:pt x="1253" y="903"/>
                    </a:lnTo>
                    <a:lnTo>
                      <a:pt x="1226" y="956"/>
                    </a:lnTo>
                    <a:lnTo>
                      <a:pt x="1194" y="1011"/>
                    </a:lnTo>
                    <a:lnTo>
                      <a:pt x="1158" y="1067"/>
                    </a:lnTo>
                    <a:lnTo>
                      <a:pt x="1118" y="1126"/>
                    </a:lnTo>
                    <a:lnTo>
                      <a:pt x="1075" y="1184"/>
                    </a:lnTo>
                    <a:lnTo>
                      <a:pt x="1030" y="1243"/>
                    </a:lnTo>
                    <a:lnTo>
                      <a:pt x="981" y="1302"/>
                    </a:lnTo>
                    <a:lnTo>
                      <a:pt x="930" y="1362"/>
                    </a:lnTo>
                    <a:lnTo>
                      <a:pt x="877" y="1419"/>
                    </a:lnTo>
                    <a:lnTo>
                      <a:pt x="823" y="1475"/>
                    </a:lnTo>
                    <a:lnTo>
                      <a:pt x="763" y="1529"/>
                    </a:lnTo>
                    <a:lnTo>
                      <a:pt x="705" y="1578"/>
                    </a:lnTo>
                    <a:lnTo>
                      <a:pt x="645" y="1622"/>
                    </a:lnTo>
                    <a:lnTo>
                      <a:pt x="585" y="1659"/>
                    </a:lnTo>
                    <a:lnTo>
                      <a:pt x="528" y="1691"/>
                    </a:lnTo>
                    <a:lnTo>
                      <a:pt x="470" y="1719"/>
                    </a:lnTo>
                    <a:lnTo>
                      <a:pt x="416" y="1743"/>
                    </a:lnTo>
                    <a:lnTo>
                      <a:pt x="363" y="1763"/>
                    </a:lnTo>
                    <a:lnTo>
                      <a:pt x="314" y="1780"/>
                    </a:lnTo>
                    <a:lnTo>
                      <a:pt x="268" y="1792"/>
                    </a:lnTo>
                    <a:lnTo>
                      <a:pt x="226" y="1803"/>
                    </a:lnTo>
                    <a:lnTo>
                      <a:pt x="187" y="1810"/>
                    </a:lnTo>
                    <a:lnTo>
                      <a:pt x="156" y="1816"/>
                    </a:lnTo>
                    <a:lnTo>
                      <a:pt x="130" y="1819"/>
                    </a:lnTo>
                    <a:lnTo>
                      <a:pt x="109" y="1821"/>
                    </a:lnTo>
                    <a:lnTo>
                      <a:pt x="95" y="1823"/>
                    </a:lnTo>
                    <a:lnTo>
                      <a:pt x="88" y="1823"/>
                    </a:lnTo>
                    <a:lnTo>
                      <a:pt x="71" y="1822"/>
                    </a:lnTo>
                    <a:lnTo>
                      <a:pt x="54" y="1817"/>
                    </a:lnTo>
                    <a:lnTo>
                      <a:pt x="39" y="1810"/>
                    </a:lnTo>
                    <a:lnTo>
                      <a:pt x="25" y="1799"/>
                    </a:lnTo>
                    <a:lnTo>
                      <a:pt x="14" y="1785"/>
                    </a:lnTo>
                    <a:lnTo>
                      <a:pt x="5" y="1769"/>
                    </a:lnTo>
                    <a:lnTo>
                      <a:pt x="1" y="1753"/>
                    </a:lnTo>
                    <a:lnTo>
                      <a:pt x="0" y="1735"/>
                    </a:lnTo>
                    <a:lnTo>
                      <a:pt x="0" y="1729"/>
                    </a:lnTo>
                    <a:lnTo>
                      <a:pt x="1" y="1715"/>
                    </a:lnTo>
                    <a:lnTo>
                      <a:pt x="3" y="1695"/>
                    </a:lnTo>
                    <a:lnTo>
                      <a:pt x="7" y="1669"/>
                    </a:lnTo>
                    <a:lnTo>
                      <a:pt x="13" y="1636"/>
                    </a:lnTo>
                    <a:lnTo>
                      <a:pt x="21" y="1599"/>
                    </a:lnTo>
                    <a:lnTo>
                      <a:pt x="30" y="1557"/>
                    </a:lnTo>
                    <a:lnTo>
                      <a:pt x="44" y="1511"/>
                    </a:lnTo>
                    <a:lnTo>
                      <a:pt x="61" y="1463"/>
                    </a:lnTo>
                    <a:lnTo>
                      <a:pt x="81" y="1411"/>
                    </a:lnTo>
                    <a:lnTo>
                      <a:pt x="105" y="1357"/>
                    </a:lnTo>
                    <a:lnTo>
                      <a:pt x="133" y="1299"/>
                    </a:lnTo>
                    <a:lnTo>
                      <a:pt x="165" y="1242"/>
                    </a:lnTo>
                    <a:lnTo>
                      <a:pt x="203" y="1183"/>
                    </a:lnTo>
                    <a:lnTo>
                      <a:pt x="247" y="1124"/>
                    </a:lnTo>
                    <a:lnTo>
                      <a:pt x="295" y="1065"/>
                    </a:lnTo>
                    <a:lnTo>
                      <a:pt x="351" y="1007"/>
                    </a:lnTo>
                    <a:lnTo>
                      <a:pt x="407" y="952"/>
                    </a:lnTo>
                    <a:lnTo>
                      <a:pt x="465" y="899"/>
                    </a:lnTo>
                    <a:lnTo>
                      <a:pt x="525" y="849"/>
                    </a:lnTo>
                    <a:lnTo>
                      <a:pt x="583" y="800"/>
                    </a:lnTo>
                    <a:lnTo>
                      <a:pt x="643" y="754"/>
                    </a:lnTo>
                    <a:lnTo>
                      <a:pt x="703" y="712"/>
                    </a:lnTo>
                    <a:lnTo>
                      <a:pt x="761" y="673"/>
                    </a:lnTo>
                    <a:lnTo>
                      <a:pt x="818" y="637"/>
                    </a:lnTo>
                    <a:lnTo>
                      <a:pt x="873" y="606"/>
                    </a:lnTo>
                    <a:lnTo>
                      <a:pt x="927" y="579"/>
                    </a:lnTo>
                    <a:lnTo>
                      <a:pt x="890" y="395"/>
                    </a:lnTo>
                    <a:lnTo>
                      <a:pt x="888" y="374"/>
                    </a:lnTo>
                    <a:lnTo>
                      <a:pt x="892" y="354"/>
                    </a:lnTo>
                    <a:lnTo>
                      <a:pt x="900" y="335"/>
                    </a:lnTo>
                    <a:lnTo>
                      <a:pt x="913" y="319"/>
                    </a:lnTo>
                    <a:lnTo>
                      <a:pt x="1208" y="25"/>
                    </a:lnTo>
                    <a:lnTo>
                      <a:pt x="1226" y="12"/>
                    </a:lnTo>
                    <a:lnTo>
                      <a:pt x="1246" y="3"/>
                    </a:lnTo>
                    <a:lnTo>
                      <a:pt x="1267" y="0"/>
                    </a:lnTo>
                    <a:close/>
                  </a:path>
                </a:pathLst>
              </a:custGeom>
              <a:solidFill>
                <a:schemeClr val="bg1"/>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sp>
          <p:nvSpPr>
            <p:cNvPr id="23" name="Rounded Rectangle 22"/>
            <p:cNvSpPr/>
            <p:nvPr/>
          </p:nvSpPr>
          <p:spPr>
            <a:xfrm>
              <a:off x="2483931" y="2536985"/>
              <a:ext cx="3197735" cy="684000"/>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612140"/>
              <a:r>
                <a:rPr lang="zh-CN" altLang="en-US" sz="14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24" name="Oval 23"/>
            <p:cNvSpPr>
              <a:spLocks noChangeAspect="1"/>
            </p:cNvSpPr>
            <p:nvPr/>
          </p:nvSpPr>
          <p:spPr>
            <a:xfrm rot="16200000">
              <a:off x="2516848" y="2563984"/>
              <a:ext cx="629999" cy="63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6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5" name="Freeform 370"/>
            <p:cNvSpPr>
              <a:spLocks noChangeAspect="1" noEditPoints="1"/>
            </p:cNvSpPr>
            <p:nvPr/>
          </p:nvSpPr>
          <p:spPr bwMode="auto">
            <a:xfrm>
              <a:off x="2740544" y="2772289"/>
              <a:ext cx="174463" cy="252000"/>
            </a:xfrm>
            <a:custGeom>
              <a:avLst/>
              <a:gdLst>
                <a:gd name="T0" fmla="*/ 883 w 2153"/>
                <a:gd name="T1" fmla="*/ 406 h 3018"/>
                <a:gd name="T2" fmla="*/ 658 w 2153"/>
                <a:gd name="T3" fmla="*/ 517 h 3018"/>
                <a:gd name="T4" fmla="*/ 490 w 2153"/>
                <a:gd name="T5" fmla="*/ 698 h 3018"/>
                <a:gd name="T6" fmla="*/ 397 w 2153"/>
                <a:gd name="T7" fmla="*/ 930 h 3018"/>
                <a:gd name="T8" fmla="*/ 397 w 2153"/>
                <a:gd name="T9" fmla="*/ 1188 h 3018"/>
                <a:gd name="T10" fmla="*/ 490 w 2153"/>
                <a:gd name="T11" fmla="*/ 1421 h 3018"/>
                <a:gd name="T12" fmla="*/ 658 w 2153"/>
                <a:gd name="T13" fmla="*/ 1602 h 3018"/>
                <a:gd name="T14" fmla="*/ 883 w 2153"/>
                <a:gd name="T15" fmla="*/ 1713 h 3018"/>
                <a:gd name="T16" fmla="*/ 1144 w 2153"/>
                <a:gd name="T17" fmla="*/ 1737 h 3018"/>
                <a:gd name="T18" fmla="*/ 1389 w 2153"/>
                <a:gd name="T19" fmla="*/ 1667 h 3018"/>
                <a:gd name="T20" fmla="*/ 1588 w 2153"/>
                <a:gd name="T21" fmla="*/ 1519 h 3018"/>
                <a:gd name="T22" fmla="*/ 1720 w 2153"/>
                <a:gd name="T23" fmla="*/ 1309 h 3018"/>
                <a:gd name="T24" fmla="*/ 1769 w 2153"/>
                <a:gd name="T25" fmla="*/ 1059 h 3018"/>
                <a:gd name="T26" fmla="*/ 1720 w 2153"/>
                <a:gd name="T27" fmla="*/ 809 h 3018"/>
                <a:gd name="T28" fmla="*/ 1588 w 2153"/>
                <a:gd name="T29" fmla="*/ 600 h 3018"/>
                <a:gd name="T30" fmla="*/ 1389 w 2153"/>
                <a:gd name="T31" fmla="*/ 452 h 3018"/>
                <a:gd name="T32" fmla="*/ 1144 w 2153"/>
                <a:gd name="T33" fmla="*/ 382 h 3018"/>
                <a:gd name="T34" fmla="*/ 1243 w 2153"/>
                <a:gd name="T35" fmla="*/ 13 h 3018"/>
                <a:gd name="T36" fmla="*/ 1550 w 2153"/>
                <a:gd name="T37" fmla="*/ 108 h 3018"/>
                <a:gd name="T38" fmla="*/ 1810 w 2153"/>
                <a:gd name="T39" fmla="*/ 284 h 3018"/>
                <a:gd name="T40" fmla="*/ 2006 w 2153"/>
                <a:gd name="T41" fmla="*/ 525 h 3018"/>
                <a:gd name="T42" fmla="*/ 2124 w 2153"/>
                <a:gd name="T43" fmla="*/ 817 h 3018"/>
                <a:gd name="T44" fmla="*/ 2151 w 2153"/>
                <a:gd name="T45" fmla="*/ 1125 h 3018"/>
                <a:gd name="T46" fmla="*/ 2109 w 2153"/>
                <a:gd name="T47" fmla="*/ 1387 h 3018"/>
                <a:gd name="T48" fmla="*/ 2024 w 2153"/>
                <a:gd name="T49" fmla="*/ 1653 h 3018"/>
                <a:gd name="T50" fmla="*/ 1906 w 2153"/>
                <a:gd name="T51" fmla="*/ 1914 h 3018"/>
                <a:gd name="T52" fmla="*/ 1767 w 2153"/>
                <a:gd name="T53" fmla="*/ 2162 h 3018"/>
                <a:gd name="T54" fmla="*/ 1620 w 2153"/>
                <a:gd name="T55" fmla="*/ 2390 h 3018"/>
                <a:gd name="T56" fmla="*/ 1476 w 2153"/>
                <a:gd name="T57" fmla="*/ 2592 h 3018"/>
                <a:gd name="T58" fmla="*/ 1345 w 2153"/>
                <a:gd name="T59" fmla="*/ 2757 h 3018"/>
                <a:gd name="T60" fmla="*/ 1242 w 2153"/>
                <a:gd name="T61" fmla="*/ 2881 h 3018"/>
                <a:gd name="T62" fmla="*/ 1178 w 2153"/>
                <a:gd name="T63" fmla="*/ 2954 h 3018"/>
                <a:gd name="T64" fmla="*/ 1146 w 2153"/>
                <a:gd name="T65" fmla="*/ 2987 h 3018"/>
                <a:gd name="T66" fmla="*/ 1085 w 2153"/>
                <a:gd name="T67" fmla="*/ 3018 h 3018"/>
                <a:gd name="T68" fmla="*/ 1023 w 2153"/>
                <a:gd name="T69" fmla="*/ 2987 h 3018"/>
                <a:gd name="T70" fmla="*/ 991 w 2153"/>
                <a:gd name="T71" fmla="*/ 2954 h 3018"/>
                <a:gd name="T72" fmla="*/ 926 w 2153"/>
                <a:gd name="T73" fmla="*/ 2881 h 3018"/>
                <a:gd name="T74" fmla="*/ 821 w 2153"/>
                <a:gd name="T75" fmla="*/ 2758 h 3018"/>
                <a:gd name="T76" fmla="*/ 689 w 2153"/>
                <a:gd name="T77" fmla="*/ 2592 h 3018"/>
                <a:gd name="T78" fmla="*/ 543 w 2153"/>
                <a:gd name="T79" fmla="*/ 2391 h 3018"/>
                <a:gd name="T80" fmla="*/ 393 w 2153"/>
                <a:gd name="T81" fmla="*/ 2163 h 3018"/>
                <a:gd name="T82" fmla="*/ 253 w 2153"/>
                <a:gd name="T83" fmla="*/ 1915 h 3018"/>
                <a:gd name="T84" fmla="*/ 132 w 2153"/>
                <a:gd name="T85" fmla="*/ 1654 h 3018"/>
                <a:gd name="T86" fmla="*/ 46 w 2153"/>
                <a:gd name="T87" fmla="*/ 1389 h 3018"/>
                <a:gd name="T88" fmla="*/ 5 w 2153"/>
                <a:gd name="T89" fmla="*/ 1147 h 3018"/>
                <a:gd name="T90" fmla="*/ 13 w 2153"/>
                <a:gd name="T91" fmla="*/ 896 h 3018"/>
                <a:gd name="T92" fmla="*/ 110 w 2153"/>
                <a:gd name="T93" fmla="*/ 593 h 3018"/>
                <a:gd name="T94" fmla="*/ 288 w 2153"/>
                <a:gd name="T95" fmla="*/ 339 h 3018"/>
                <a:gd name="T96" fmla="*/ 534 w 2153"/>
                <a:gd name="T97" fmla="*/ 144 h 3018"/>
                <a:gd name="T98" fmla="*/ 830 w 2153"/>
                <a:gd name="T99" fmla="*/ 28 h 3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53" h="3018">
                  <a:moveTo>
                    <a:pt x="1076" y="378"/>
                  </a:moveTo>
                  <a:lnTo>
                    <a:pt x="1010" y="382"/>
                  </a:lnTo>
                  <a:lnTo>
                    <a:pt x="945" y="391"/>
                  </a:lnTo>
                  <a:lnTo>
                    <a:pt x="883" y="406"/>
                  </a:lnTo>
                  <a:lnTo>
                    <a:pt x="822" y="426"/>
                  </a:lnTo>
                  <a:lnTo>
                    <a:pt x="765" y="452"/>
                  </a:lnTo>
                  <a:lnTo>
                    <a:pt x="710" y="482"/>
                  </a:lnTo>
                  <a:lnTo>
                    <a:pt x="658" y="517"/>
                  </a:lnTo>
                  <a:lnTo>
                    <a:pt x="610" y="556"/>
                  </a:lnTo>
                  <a:lnTo>
                    <a:pt x="566" y="600"/>
                  </a:lnTo>
                  <a:lnTo>
                    <a:pt x="526" y="647"/>
                  </a:lnTo>
                  <a:lnTo>
                    <a:pt x="490" y="698"/>
                  </a:lnTo>
                  <a:lnTo>
                    <a:pt x="459" y="751"/>
                  </a:lnTo>
                  <a:lnTo>
                    <a:pt x="433" y="809"/>
                  </a:lnTo>
                  <a:lnTo>
                    <a:pt x="412" y="868"/>
                  </a:lnTo>
                  <a:lnTo>
                    <a:pt x="397" y="930"/>
                  </a:lnTo>
                  <a:lnTo>
                    <a:pt x="388" y="994"/>
                  </a:lnTo>
                  <a:lnTo>
                    <a:pt x="385" y="1059"/>
                  </a:lnTo>
                  <a:lnTo>
                    <a:pt x="388" y="1124"/>
                  </a:lnTo>
                  <a:lnTo>
                    <a:pt x="397" y="1188"/>
                  </a:lnTo>
                  <a:lnTo>
                    <a:pt x="412" y="1250"/>
                  </a:lnTo>
                  <a:lnTo>
                    <a:pt x="433" y="1309"/>
                  </a:lnTo>
                  <a:lnTo>
                    <a:pt x="459" y="1367"/>
                  </a:lnTo>
                  <a:lnTo>
                    <a:pt x="490" y="1421"/>
                  </a:lnTo>
                  <a:lnTo>
                    <a:pt x="526" y="1471"/>
                  </a:lnTo>
                  <a:lnTo>
                    <a:pt x="566" y="1519"/>
                  </a:lnTo>
                  <a:lnTo>
                    <a:pt x="610" y="1562"/>
                  </a:lnTo>
                  <a:lnTo>
                    <a:pt x="658" y="1602"/>
                  </a:lnTo>
                  <a:lnTo>
                    <a:pt x="710" y="1637"/>
                  </a:lnTo>
                  <a:lnTo>
                    <a:pt x="765" y="1667"/>
                  </a:lnTo>
                  <a:lnTo>
                    <a:pt x="822" y="1693"/>
                  </a:lnTo>
                  <a:lnTo>
                    <a:pt x="883" y="1713"/>
                  </a:lnTo>
                  <a:lnTo>
                    <a:pt x="945" y="1728"/>
                  </a:lnTo>
                  <a:lnTo>
                    <a:pt x="1010" y="1737"/>
                  </a:lnTo>
                  <a:lnTo>
                    <a:pt x="1076" y="1741"/>
                  </a:lnTo>
                  <a:lnTo>
                    <a:pt x="1144" y="1737"/>
                  </a:lnTo>
                  <a:lnTo>
                    <a:pt x="1208" y="1728"/>
                  </a:lnTo>
                  <a:lnTo>
                    <a:pt x="1271" y="1713"/>
                  </a:lnTo>
                  <a:lnTo>
                    <a:pt x="1331" y="1693"/>
                  </a:lnTo>
                  <a:lnTo>
                    <a:pt x="1389" y="1667"/>
                  </a:lnTo>
                  <a:lnTo>
                    <a:pt x="1444" y="1637"/>
                  </a:lnTo>
                  <a:lnTo>
                    <a:pt x="1495" y="1602"/>
                  </a:lnTo>
                  <a:lnTo>
                    <a:pt x="1543" y="1562"/>
                  </a:lnTo>
                  <a:lnTo>
                    <a:pt x="1588" y="1519"/>
                  </a:lnTo>
                  <a:lnTo>
                    <a:pt x="1627" y="1471"/>
                  </a:lnTo>
                  <a:lnTo>
                    <a:pt x="1663" y="1421"/>
                  </a:lnTo>
                  <a:lnTo>
                    <a:pt x="1695" y="1367"/>
                  </a:lnTo>
                  <a:lnTo>
                    <a:pt x="1720" y="1309"/>
                  </a:lnTo>
                  <a:lnTo>
                    <a:pt x="1741" y="1250"/>
                  </a:lnTo>
                  <a:lnTo>
                    <a:pt x="1757" y="1188"/>
                  </a:lnTo>
                  <a:lnTo>
                    <a:pt x="1766" y="1124"/>
                  </a:lnTo>
                  <a:lnTo>
                    <a:pt x="1769" y="1059"/>
                  </a:lnTo>
                  <a:lnTo>
                    <a:pt x="1766" y="994"/>
                  </a:lnTo>
                  <a:lnTo>
                    <a:pt x="1757" y="930"/>
                  </a:lnTo>
                  <a:lnTo>
                    <a:pt x="1741" y="868"/>
                  </a:lnTo>
                  <a:lnTo>
                    <a:pt x="1720" y="809"/>
                  </a:lnTo>
                  <a:lnTo>
                    <a:pt x="1695" y="751"/>
                  </a:lnTo>
                  <a:lnTo>
                    <a:pt x="1663" y="698"/>
                  </a:lnTo>
                  <a:lnTo>
                    <a:pt x="1627" y="647"/>
                  </a:lnTo>
                  <a:lnTo>
                    <a:pt x="1588" y="600"/>
                  </a:lnTo>
                  <a:lnTo>
                    <a:pt x="1543" y="556"/>
                  </a:lnTo>
                  <a:lnTo>
                    <a:pt x="1495" y="517"/>
                  </a:lnTo>
                  <a:lnTo>
                    <a:pt x="1444" y="482"/>
                  </a:lnTo>
                  <a:lnTo>
                    <a:pt x="1389" y="452"/>
                  </a:lnTo>
                  <a:lnTo>
                    <a:pt x="1331" y="426"/>
                  </a:lnTo>
                  <a:lnTo>
                    <a:pt x="1271" y="406"/>
                  </a:lnTo>
                  <a:lnTo>
                    <a:pt x="1208" y="391"/>
                  </a:lnTo>
                  <a:lnTo>
                    <a:pt x="1144" y="382"/>
                  </a:lnTo>
                  <a:lnTo>
                    <a:pt x="1076" y="378"/>
                  </a:lnTo>
                  <a:close/>
                  <a:moveTo>
                    <a:pt x="1076" y="0"/>
                  </a:moveTo>
                  <a:lnTo>
                    <a:pt x="1161" y="3"/>
                  </a:lnTo>
                  <a:lnTo>
                    <a:pt x="1243" y="13"/>
                  </a:lnTo>
                  <a:lnTo>
                    <a:pt x="1324" y="28"/>
                  </a:lnTo>
                  <a:lnTo>
                    <a:pt x="1401" y="49"/>
                  </a:lnTo>
                  <a:lnTo>
                    <a:pt x="1478" y="76"/>
                  </a:lnTo>
                  <a:lnTo>
                    <a:pt x="1550" y="108"/>
                  </a:lnTo>
                  <a:lnTo>
                    <a:pt x="1620" y="144"/>
                  </a:lnTo>
                  <a:lnTo>
                    <a:pt x="1686" y="186"/>
                  </a:lnTo>
                  <a:lnTo>
                    <a:pt x="1750" y="233"/>
                  </a:lnTo>
                  <a:lnTo>
                    <a:pt x="1810" y="284"/>
                  </a:lnTo>
                  <a:lnTo>
                    <a:pt x="1866" y="339"/>
                  </a:lnTo>
                  <a:lnTo>
                    <a:pt x="1917" y="397"/>
                  </a:lnTo>
                  <a:lnTo>
                    <a:pt x="1963" y="459"/>
                  </a:lnTo>
                  <a:lnTo>
                    <a:pt x="2006" y="525"/>
                  </a:lnTo>
                  <a:lnTo>
                    <a:pt x="2044" y="593"/>
                  </a:lnTo>
                  <a:lnTo>
                    <a:pt x="2076" y="665"/>
                  </a:lnTo>
                  <a:lnTo>
                    <a:pt x="2103" y="739"/>
                  </a:lnTo>
                  <a:lnTo>
                    <a:pt x="2124" y="817"/>
                  </a:lnTo>
                  <a:lnTo>
                    <a:pt x="2141" y="896"/>
                  </a:lnTo>
                  <a:lnTo>
                    <a:pt x="2150" y="976"/>
                  </a:lnTo>
                  <a:lnTo>
                    <a:pt x="2153" y="1059"/>
                  </a:lnTo>
                  <a:lnTo>
                    <a:pt x="2151" y="1125"/>
                  </a:lnTo>
                  <a:lnTo>
                    <a:pt x="2145" y="1189"/>
                  </a:lnTo>
                  <a:lnTo>
                    <a:pt x="2137" y="1254"/>
                  </a:lnTo>
                  <a:lnTo>
                    <a:pt x="2124" y="1320"/>
                  </a:lnTo>
                  <a:lnTo>
                    <a:pt x="2109" y="1387"/>
                  </a:lnTo>
                  <a:lnTo>
                    <a:pt x="2092" y="1454"/>
                  </a:lnTo>
                  <a:lnTo>
                    <a:pt x="2071" y="1520"/>
                  </a:lnTo>
                  <a:lnTo>
                    <a:pt x="2049" y="1586"/>
                  </a:lnTo>
                  <a:lnTo>
                    <a:pt x="2024" y="1653"/>
                  </a:lnTo>
                  <a:lnTo>
                    <a:pt x="1997" y="1718"/>
                  </a:lnTo>
                  <a:lnTo>
                    <a:pt x="1969" y="1784"/>
                  </a:lnTo>
                  <a:lnTo>
                    <a:pt x="1938" y="1849"/>
                  </a:lnTo>
                  <a:lnTo>
                    <a:pt x="1906" y="1914"/>
                  </a:lnTo>
                  <a:lnTo>
                    <a:pt x="1873" y="1977"/>
                  </a:lnTo>
                  <a:lnTo>
                    <a:pt x="1838" y="2040"/>
                  </a:lnTo>
                  <a:lnTo>
                    <a:pt x="1804" y="2102"/>
                  </a:lnTo>
                  <a:lnTo>
                    <a:pt x="1767" y="2162"/>
                  </a:lnTo>
                  <a:lnTo>
                    <a:pt x="1731" y="2221"/>
                  </a:lnTo>
                  <a:lnTo>
                    <a:pt x="1694" y="2279"/>
                  </a:lnTo>
                  <a:lnTo>
                    <a:pt x="1657" y="2335"/>
                  </a:lnTo>
                  <a:lnTo>
                    <a:pt x="1620" y="2390"/>
                  </a:lnTo>
                  <a:lnTo>
                    <a:pt x="1583" y="2444"/>
                  </a:lnTo>
                  <a:lnTo>
                    <a:pt x="1546" y="2495"/>
                  </a:lnTo>
                  <a:lnTo>
                    <a:pt x="1510" y="2545"/>
                  </a:lnTo>
                  <a:lnTo>
                    <a:pt x="1476" y="2592"/>
                  </a:lnTo>
                  <a:lnTo>
                    <a:pt x="1441" y="2637"/>
                  </a:lnTo>
                  <a:lnTo>
                    <a:pt x="1407" y="2679"/>
                  </a:lnTo>
                  <a:lnTo>
                    <a:pt x="1376" y="2720"/>
                  </a:lnTo>
                  <a:lnTo>
                    <a:pt x="1345" y="2757"/>
                  </a:lnTo>
                  <a:lnTo>
                    <a:pt x="1317" y="2793"/>
                  </a:lnTo>
                  <a:lnTo>
                    <a:pt x="1290" y="2825"/>
                  </a:lnTo>
                  <a:lnTo>
                    <a:pt x="1265" y="2854"/>
                  </a:lnTo>
                  <a:lnTo>
                    <a:pt x="1242" y="2881"/>
                  </a:lnTo>
                  <a:lnTo>
                    <a:pt x="1222" y="2904"/>
                  </a:lnTo>
                  <a:lnTo>
                    <a:pt x="1205" y="2924"/>
                  </a:lnTo>
                  <a:lnTo>
                    <a:pt x="1189" y="2940"/>
                  </a:lnTo>
                  <a:lnTo>
                    <a:pt x="1178" y="2954"/>
                  </a:lnTo>
                  <a:lnTo>
                    <a:pt x="1169" y="2963"/>
                  </a:lnTo>
                  <a:lnTo>
                    <a:pt x="1164" y="2969"/>
                  </a:lnTo>
                  <a:lnTo>
                    <a:pt x="1162" y="2971"/>
                  </a:lnTo>
                  <a:lnTo>
                    <a:pt x="1146" y="2987"/>
                  </a:lnTo>
                  <a:lnTo>
                    <a:pt x="1130" y="2999"/>
                  </a:lnTo>
                  <a:lnTo>
                    <a:pt x="1115" y="3009"/>
                  </a:lnTo>
                  <a:lnTo>
                    <a:pt x="1114" y="3009"/>
                  </a:lnTo>
                  <a:lnTo>
                    <a:pt x="1085" y="3018"/>
                  </a:lnTo>
                  <a:lnTo>
                    <a:pt x="1054" y="3009"/>
                  </a:lnTo>
                  <a:lnTo>
                    <a:pt x="1053" y="3009"/>
                  </a:lnTo>
                  <a:lnTo>
                    <a:pt x="1039" y="2999"/>
                  </a:lnTo>
                  <a:lnTo>
                    <a:pt x="1023" y="2987"/>
                  </a:lnTo>
                  <a:lnTo>
                    <a:pt x="1007" y="2971"/>
                  </a:lnTo>
                  <a:lnTo>
                    <a:pt x="1005" y="2969"/>
                  </a:lnTo>
                  <a:lnTo>
                    <a:pt x="1000" y="2963"/>
                  </a:lnTo>
                  <a:lnTo>
                    <a:pt x="991" y="2954"/>
                  </a:lnTo>
                  <a:lnTo>
                    <a:pt x="980" y="2940"/>
                  </a:lnTo>
                  <a:lnTo>
                    <a:pt x="964" y="2924"/>
                  </a:lnTo>
                  <a:lnTo>
                    <a:pt x="946" y="2904"/>
                  </a:lnTo>
                  <a:lnTo>
                    <a:pt x="926" y="2881"/>
                  </a:lnTo>
                  <a:lnTo>
                    <a:pt x="903" y="2854"/>
                  </a:lnTo>
                  <a:lnTo>
                    <a:pt x="878" y="2825"/>
                  </a:lnTo>
                  <a:lnTo>
                    <a:pt x="850" y="2793"/>
                  </a:lnTo>
                  <a:lnTo>
                    <a:pt x="821" y="2758"/>
                  </a:lnTo>
                  <a:lnTo>
                    <a:pt x="790" y="2720"/>
                  </a:lnTo>
                  <a:lnTo>
                    <a:pt x="758" y="2680"/>
                  </a:lnTo>
                  <a:lnTo>
                    <a:pt x="724" y="2637"/>
                  </a:lnTo>
                  <a:lnTo>
                    <a:pt x="689" y="2592"/>
                  </a:lnTo>
                  <a:lnTo>
                    <a:pt x="654" y="2545"/>
                  </a:lnTo>
                  <a:lnTo>
                    <a:pt x="617" y="2496"/>
                  </a:lnTo>
                  <a:lnTo>
                    <a:pt x="580" y="2445"/>
                  </a:lnTo>
                  <a:lnTo>
                    <a:pt x="543" y="2391"/>
                  </a:lnTo>
                  <a:lnTo>
                    <a:pt x="505" y="2336"/>
                  </a:lnTo>
                  <a:lnTo>
                    <a:pt x="467" y="2280"/>
                  </a:lnTo>
                  <a:lnTo>
                    <a:pt x="430" y="2222"/>
                  </a:lnTo>
                  <a:lnTo>
                    <a:pt x="393" y="2163"/>
                  </a:lnTo>
                  <a:lnTo>
                    <a:pt x="356" y="2102"/>
                  </a:lnTo>
                  <a:lnTo>
                    <a:pt x="321" y="2041"/>
                  </a:lnTo>
                  <a:lnTo>
                    <a:pt x="286" y="1978"/>
                  </a:lnTo>
                  <a:lnTo>
                    <a:pt x="253" y="1915"/>
                  </a:lnTo>
                  <a:lnTo>
                    <a:pt x="220" y="1850"/>
                  </a:lnTo>
                  <a:lnTo>
                    <a:pt x="189" y="1785"/>
                  </a:lnTo>
                  <a:lnTo>
                    <a:pt x="160" y="1720"/>
                  </a:lnTo>
                  <a:lnTo>
                    <a:pt x="132" y="1654"/>
                  </a:lnTo>
                  <a:lnTo>
                    <a:pt x="107" y="1588"/>
                  </a:lnTo>
                  <a:lnTo>
                    <a:pt x="85" y="1522"/>
                  </a:lnTo>
                  <a:lnTo>
                    <a:pt x="64" y="1455"/>
                  </a:lnTo>
                  <a:lnTo>
                    <a:pt x="46" y="1389"/>
                  </a:lnTo>
                  <a:lnTo>
                    <a:pt x="31" y="1322"/>
                  </a:lnTo>
                  <a:lnTo>
                    <a:pt x="18" y="1256"/>
                  </a:lnTo>
                  <a:lnTo>
                    <a:pt x="9" y="1191"/>
                  </a:lnTo>
                  <a:lnTo>
                    <a:pt x="5" y="1147"/>
                  </a:lnTo>
                  <a:lnTo>
                    <a:pt x="1" y="1104"/>
                  </a:lnTo>
                  <a:lnTo>
                    <a:pt x="0" y="1059"/>
                  </a:lnTo>
                  <a:lnTo>
                    <a:pt x="3" y="976"/>
                  </a:lnTo>
                  <a:lnTo>
                    <a:pt x="13" y="896"/>
                  </a:lnTo>
                  <a:lnTo>
                    <a:pt x="28" y="817"/>
                  </a:lnTo>
                  <a:lnTo>
                    <a:pt x="50" y="739"/>
                  </a:lnTo>
                  <a:lnTo>
                    <a:pt x="77" y="665"/>
                  </a:lnTo>
                  <a:lnTo>
                    <a:pt x="110" y="593"/>
                  </a:lnTo>
                  <a:lnTo>
                    <a:pt x="148" y="525"/>
                  </a:lnTo>
                  <a:lnTo>
                    <a:pt x="189" y="459"/>
                  </a:lnTo>
                  <a:lnTo>
                    <a:pt x="237" y="397"/>
                  </a:lnTo>
                  <a:lnTo>
                    <a:pt x="288" y="339"/>
                  </a:lnTo>
                  <a:lnTo>
                    <a:pt x="344" y="284"/>
                  </a:lnTo>
                  <a:lnTo>
                    <a:pt x="403" y="233"/>
                  </a:lnTo>
                  <a:lnTo>
                    <a:pt x="466" y="186"/>
                  </a:lnTo>
                  <a:lnTo>
                    <a:pt x="534" y="144"/>
                  </a:lnTo>
                  <a:lnTo>
                    <a:pt x="603" y="108"/>
                  </a:lnTo>
                  <a:lnTo>
                    <a:pt x="676" y="76"/>
                  </a:lnTo>
                  <a:lnTo>
                    <a:pt x="752" y="49"/>
                  </a:lnTo>
                  <a:lnTo>
                    <a:pt x="830" y="28"/>
                  </a:lnTo>
                  <a:lnTo>
                    <a:pt x="910" y="13"/>
                  </a:lnTo>
                  <a:lnTo>
                    <a:pt x="993" y="3"/>
                  </a:lnTo>
                  <a:lnTo>
                    <a:pt x="1076" y="0"/>
                  </a:lnTo>
                  <a:close/>
                </a:path>
              </a:pathLst>
            </a:custGeom>
            <a:solidFill>
              <a:schemeClr val="bg2"/>
            </a:solidFill>
            <a:ln w="0">
              <a:noFill/>
              <a:prstDash val="solid"/>
              <a:round/>
            </a:ln>
          </p:spPr>
          <p:txBody>
            <a:bodyPr vert="horz" wrap="square" lIns="91440" tIns="45720" rIns="91440" bIns="45720" numCol="1" anchor="t" anchorCtr="0" compatLnSpc="1"/>
            <a:lstStyle/>
            <a:p>
              <a:endParaRPr lang="bg-BG"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6" name="Arc 25"/>
            <p:cNvSpPr>
              <a:spLocks noChangeAspect="1"/>
            </p:cNvSpPr>
            <p:nvPr/>
          </p:nvSpPr>
          <p:spPr>
            <a:xfrm rot="5400000">
              <a:off x="8379529" y="2845873"/>
              <a:ext cx="1326519" cy="1326519"/>
            </a:xfrm>
            <a:prstGeom prst="arc">
              <a:avLst>
                <a:gd name="adj1" fmla="val 13940931"/>
                <a:gd name="adj2" fmla="val 18641236"/>
              </a:avLst>
            </a:prstGeom>
            <a:noFill/>
            <a:ln w="6350">
              <a:solidFill>
                <a:schemeClr val="accent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1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7" name="Arc 26"/>
            <p:cNvSpPr>
              <a:spLocks noChangeAspect="1"/>
            </p:cNvSpPr>
            <p:nvPr/>
          </p:nvSpPr>
          <p:spPr>
            <a:xfrm rot="16200000">
              <a:off x="2089128" y="2845873"/>
              <a:ext cx="1326519" cy="1326519"/>
            </a:xfrm>
            <a:prstGeom prst="arc">
              <a:avLst>
                <a:gd name="adj1" fmla="val 13940931"/>
                <a:gd name="adj2" fmla="val 18641236"/>
              </a:avLst>
            </a:prstGeom>
            <a:noFill/>
            <a:ln w="6350">
              <a:solidFill>
                <a:schemeClr val="accent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11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30" name="TextBox 29"/>
            <p:cNvSpPr txBox="1"/>
            <p:nvPr/>
          </p:nvSpPr>
          <p:spPr>
            <a:xfrm>
              <a:off x="1915431" y="2044138"/>
              <a:ext cx="2352406" cy="338554"/>
            </a:xfrm>
            <a:prstGeom prst="rect">
              <a:avLst/>
            </a:prstGeom>
            <a:noFill/>
          </p:spPr>
          <p:txBody>
            <a:bodyPr wrap="square" rtlCol="0">
              <a:spAutoFit/>
            </a:bodyPr>
            <a:lstStyle/>
            <a:p>
              <a:r>
                <a:rPr lang="zh-CN" altLang="en-US" sz="16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31" name="TextBox 30"/>
            <p:cNvSpPr txBox="1"/>
            <p:nvPr/>
          </p:nvSpPr>
          <p:spPr>
            <a:xfrm>
              <a:off x="4081934" y="2075511"/>
              <a:ext cx="1529981" cy="276999"/>
            </a:xfrm>
            <a:prstGeom prst="rect">
              <a:avLst/>
            </a:prstGeom>
            <a:noFill/>
          </p:spPr>
          <p:txBody>
            <a:bodyPr wrap="square" rtlCol="0">
              <a:spAutoFit/>
            </a:bodyPr>
            <a:lstStyle/>
            <a:p>
              <a:r>
                <a:rPr lang="zh-CN" alt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32" name="Freeform 6"/>
            <p:cNvSpPr>
              <a:spLocks noChangeAspect="1"/>
            </p:cNvSpPr>
            <p:nvPr/>
          </p:nvSpPr>
          <p:spPr bwMode="auto">
            <a:xfrm>
              <a:off x="3908281" y="2160756"/>
              <a:ext cx="173654" cy="132652"/>
            </a:xfrm>
            <a:custGeom>
              <a:avLst/>
              <a:gdLst>
                <a:gd name="T0" fmla="*/ 3221 w 3243"/>
                <a:gd name="T1" fmla="*/ 0 h 2471"/>
                <a:gd name="T2" fmla="*/ 3243 w 3243"/>
                <a:gd name="T3" fmla="*/ 412 h 2471"/>
                <a:gd name="T4" fmla="*/ 1123 w 3243"/>
                <a:gd name="T5" fmla="*/ 2471 h 2471"/>
                <a:gd name="T6" fmla="*/ 0 w 3243"/>
                <a:gd name="T7" fmla="*/ 1109 h 2471"/>
                <a:gd name="T8" fmla="*/ 21 w 3243"/>
                <a:gd name="T9" fmla="*/ 696 h 2471"/>
                <a:gd name="T10" fmla="*/ 1155 w 3243"/>
                <a:gd name="T11" fmla="*/ 1588 h 2471"/>
                <a:gd name="T12" fmla="*/ 3221 w 3243"/>
                <a:gd name="T13" fmla="*/ 0 h 2471"/>
              </a:gdLst>
              <a:ahLst/>
              <a:cxnLst>
                <a:cxn ang="0">
                  <a:pos x="T0" y="T1"/>
                </a:cxn>
                <a:cxn ang="0">
                  <a:pos x="T2" y="T3"/>
                </a:cxn>
                <a:cxn ang="0">
                  <a:pos x="T4" y="T5"/>
                </a:cxn>
                <a:cxn ang="0">
                  <a:pos x="T6" y="T7"/>
                </a:cxn>
                <a:cxn ang="0">
                  <a:pos x="T8" y="T9"/>
                </a:cxn>
                <a:cxn ang="0">
                  <a:pos x="T10" y="T11"/>
                </a:cxn>
                <a:cxn ang="0">
                  <a:pos x="T12" y="T13"/>
                </a:cxn>
              </a:cxnLst>
              <a:rect l="0" t="0" r="r" b="b"/>
              <a:pathLst>
                <a:path w="3243" h="2471">
                  <a:moveTo>
                    <a:pt x="3221" y="0"/>
                  </a:moveTo>
                  <a:lnTo>
                    <a:pt x="3243" y="412"/>
                  </a:lnTo>
                  <a:lnTo>
                    <a:pt x="1123" y="2471"/>
                  </a:lnTo>
                  <a:lnTo>
                    <a:pt x="0" y="1109"/>
                  </a:lnTo>
                  <a:lnTo>
                    <a:pt x="21" y="696"/>
                  </a:lnTo>
                  <a:lnTo>
                    <a:pt x="1155" y="1588"/>
                  </a:lnTo>
                  <a:lnTo>
                    <a:pt x="322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bg-BG" sz="24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33" name="TextBox 32"/>
            <p:cNvSpPr txBox="1"/>
            <p:nvPr/>
          </p:nvSpPr>
          <p:spPr>
            <a:xfrm>
              <a:off x="5933069" y="2079397"/>
              <a:ext cx="1757194" cy="276999"/>
            </a:xfrm>
            <a:prstGeom prst="rect">
              <a:avLst/>
            </a:prstGeom>
            <a:noFill/>
          </p:spPr>
          <p:txBody>
            <a:bodyPr wrap="square" rtlCol="0">
              <a:spAutoFit/>
            </a:bodyPr>
            <a:lstStyle/>
            <a:p>
              <a:r>
                <a:rPr lang="zh-CN" alt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34" name="Freeform 6"/>
            <p:cNvSpPr>
              <a:spLocks noChangeAspect="1"/>
            </p:cNvSpPr>
            <p:nvPr/>
          </p:nvSpPr>
          <p:spPr bwMode="auto">
            <a:xfrm>
              <a:off x="5746931" y="2170069"/>
              <a:ext cx="173654" cy="132652"/>
            </a:xfrm>
            <a:custGeom>
              <a:avLst/>
              <a:gdLst>
                <a:gd name="T0" fmla="*/ 3221 w 3243"/>
                <a:gd name="T1" fmla="*/ 0 h 2471"/>
                <a:gd name="T2" fmla="*/ 3243 w 3243"/>
                <a:gd name="T3" fmla="*/ 412 h 2471"/>
                <a:gd name="T4" fmla="*/ 1123 w 3243"/>
                <a:gd name="T5" fmla="*/ 2471 h 2471"/>
                <a:gd name="T6" fmla="*/ 0 w 3243"/>
                <a:gd name="T7" fmla="*/ 1109 h 2471"/>
                <a:gd name="T8" fmla="*/ 21 w 3243"/>
                <a:gd name="T9" fmla="*/ 696 h 2471"/>
                <a:gd name="T10" fmla="*/ 1155 w 3243"/>
                <a:gd name="T11" fmla="*/ 1588 h 2471"/>
                <a:gd name="T12" fmla="*/ 3221 w 3243"/>
                <a:gd name="T13" fmla="*/ 0 h 2471"/>
              </a:gdLst>
              <a:ahLst/>
              <a:cxnLst>
                <a:cxn ang="0">
                  <a:pos x="T0" y="T1"/>
                </a:cxn>
                <a:cxn ang="0">
                  <a:pos x="T2" y="T3"/>
                </a:cxn>
                <a:cxn ang="0">
                  <a:pos x="T4" y="T5"/>
                </a:cxn>
                <a:cxn ang="0">
                  <a:pos x="T6" y="T7"/>
                </a:cxn>
                <a:cxn ang="0">
                  <a:pos x="T8" y="T9"/>
                </a:cxn>
                <a:cxn ang="0">
                  <a:pos x="T10" y="T11"/>
                </a:cxn>
                <a:cxn ang="0">
                  <a:pos x="T12" y="T13"/>
                </a:cxn>
              </a:cxnLst>
              <a:rect l="0" t="0" r="r" b="b"/>
              <a:pathLst>
                <a:path w="3243" h="2471">
                  <a:moveTo>
                    <a:pt x="3221" y="0"/>
                  </a:moveTo>
                  <a:lnTo>
                    <a:pt x="3243" y="412"/>
                  </a:lnTo>
                  <a:lnTo>
                    <a:pt x="1123" y="2471"/>
                  </a:lnTo>
                  <a:lnTo>
                    <a:pt x="0" y="1109"/>
                  </a:lnTo>
                  <a:lnTo>
                    <a:pt x="21" y="696"/>
                  </a:lnTo>
                  <a:lnTo>
                    <a:pt x="1155" y="1588"/>
                  </a:lnTo>
                  <a:lnTo>
                    <a:pt x="322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bg-BG" sz="24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35" name="TextBox 34"/>
            <p:cNvSpPr txBox="1"/>
            <p:nvPr/>
          </p:nvSpPr>
          <p:spPr>
            <a:xfrm>
              <a:off x="7911329" y="2082549"/>
              <a:ext cx="1905362" cy="276999"/>
            </a:xfrm>
            <a:prstGeom prst="rect">
              <a:avLst/>
            </a:prstGeom>
            <a:noFill/>
          </p:spPr>
          <p:txBody>
            <a:bodyPr wrap="square" rtlCol="0">
              <a:spAutoFit/>
            </a:bodyPr>
            <a:lstStyle/>
            <a:p>
              <a:r>
                <a:rPr lang="zh-CN" alt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p:txBody>
        </p:sp>
        <p:sp>
          <p:nvSpPr>
            <p:cNvPr id="36" name="Freeform 6"/>
            <p:cNvSpPr>
              <a:spLocks noChangeAspect="1"/>
            </p:cNvSpPr>
            <p:nvPr/>
          </p:nvSpPr>
          <p:spPr bwMode="auto">
            <a:xfrm>
              <a:off x="7725190" y="2173221"/>
              <a:ext cx="173654" cy="132652"/>
            </a:xfrm>
            <a:custGeom>
              <a:avLst/>
              <a:gdLst>
                <a:gd name="T0" fmla="*/ 3221 w 3243"/>
                <a:gd name="T1" fmla="*/ 0 h 2471"/>
                <a:gd name="T2" fmla="*/ 3243 w 3243"/>
                <a:gd name="T3" fmla="*/ 412 h 2471"/>
                <a:gd name="T4" fmla="*/ 1123 w 3243"/>
                <a:gd name="T5" fmla="*/ 2471 h 2471"/>
                <a:gd name="T6" fmla="*/ 0 w 3243"/>
                <a:gd name="T7" fmla="*/ 1109 h 2471"/>
                <a:gd name="T8" fmla="*/ 21 w 3243"/>
                <a:gd name="T9" fmla="*/ 696 h 2471"/>
                <a:gd name="T10" fmla="*/ 1155 w 3243"/>
                <a:gd name="T11" fmla="*/ 1588 h 2471"/>
                <a:gd name="T12" fmla="*/ 3221 w 3243"/>
                <a:gd name="T13" fmla="*/ 0 h 2471"/>
              </a:gdLst>
              <a:ahLst/>
              <a:cxnLst>
                <a:cxn ang="0">
                  <a:pos x="T0" y="T1"/>
                </a:cxn>
                <a:cxn ang="0">
                  <a:pos x="T2" y="T3"/>
                </a:cxn>
                <a:cxn ang="0">
                  <a:pos x="T4" y="T5"/>
                </a:cxn>
                <a:cxn ang="0">
                  <a:pos x="T6" y="T7"/>
                </a:cxn>
                <a:cxn ang="0">
                  <a:pos x="T8" y="T9"/>
                </a:cxn>
                <a:cxn ang="0">
                  <a:pos x="T10" y="T11"/>
                </a:cxn>
                <a:cxn ang="0">
                  <a:pos x="T12" y="T13"/>
                </a:cxn>
              </a:cxnLst>
              <a:rect l="0" t="0" r="r" b="b"/>
              <a:pathLst>
                <a:path w="3243" h="2471">
                  <a:moveTo>
                    <a:pt x="3221" y="0"/>
                  </a:moveTo>
                  <a:lnTo>
                    <a:pt x="3243" y="412"/>
                  </a:lnTo>
                  <a:lnTo>
                    <a:pt x="1123" y="2471"/>
                  </a:lnTo>
                  <a:lnTo>
                    <a:pt x="0" y="1109"/>
                  </a:lnTo>
                  <a:lnTo>
                    <a:pt x="21" y="696"/>
                  </a:lnTo>
                  <a:lnTo>
                    <a:pt x="1155" y="1588"/>
                  </a:lnTo>
                  <a:lnTo>
                    <a:pt x="322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bg-BG" sz="24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sp>
        <p:nvSpPr>
          <p:cNvPr id="37" name="Rectangle 36"/>
          <p:cNvSpPr/>
          <p:nvPr/>
        </p:nvSpPr>
        <p:spPr>
          <a:xfrm>
            <a:off x="1601992" y="4808924"/>
            <a:ext cx="9130550" cy="1132811"/>
          </a:xfrm>
          <a:prstGeom prst="rect">
            <a:avLst/>
          </a:prstGeom>
        </p:spPr>
        <p:txBody>
          <a:bodyPr wrap="square">
            <a:spAutoFit/>
          </a:bodyPr>
          <a:lstStyle/>
          <a:p>
            <a:r>
              <a:rPr lang="zh-CN" altLang="en-US" sz="24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a:p>
            <a:pPr lvl="0">
              <a:lnSpc>
                <a:spcPts val="1800"/>
              </a:lnSpc>
            </a:pP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hendrerit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tellus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vel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est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tempus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lobortis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Vestibulum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tellus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tincidunt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sed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ornare</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vitae,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placerat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vel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enim</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Quisque</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odio</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urna</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dictum a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ullamcorper</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id, tempus et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mauris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Cras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eu</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congue</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est.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Phasellus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dapibus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ante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eu</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turpis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mollis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tempor</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Donec</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pretium</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tortor</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laoreet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accumsan</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erat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velit</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iaculis</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orci</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ac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efficitur</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ex lorem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nec</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urna</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p>
        </p:txBody>
      </p:sp>
      <p:pic>
        <p:nvPicPr>
          <p:cNvPr id="4" name="图片 3">
            <a:extLst>
              <a:ext uri="{FF2B5EF4-FFF2-40B4-BE49-F238E27FC236}">
                <a16:creationId xmlns:a16="http://schemas.microsoft.com/office/drawing/2014/main" id="{3958B609-DB64-4B5D-B851-6587485D24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6691" y="2592781"/>
            <a:ext cx="2666458" cy="2666458"/>
          </a:xfrm>
          <a:prstGeom prst="rect">
            <a:avLst/>
          </a:prstGeom>
        </p:spPr>
      </p:pic>
      <p:grpSp>
        <p:nvGrpSpPr>
          <p:cNvPr id="41" name="Group 19_1_1">
            <a:extLst>
              <a:ext uri="{FF2B5EF4-FFF2-40B4-BE49-F238E27FC236}">
                <a16:creationId xmlns:a16="http://schemas.microsoft.com/office/drawing/2014/main" id="{EB35D5DB-FC00-4036-8303-1D64B4D8CDA6}"/>
              </a:ext>
            </a:extLst>
          </p:cNvPr>
          <p:cNvGrpSpPr/>
          <p:nvPr/>
        </p:nvGrpSpPr>
        <p:grpSpPr>
          <a:xfrm>
            <a:off x="0" y="0"/>
            <a:ext cx="2134045" cy="1272084"/>
            <a:chOff x="73660" y="99675"/>
            <a:chExt cx="2134045" cy="1272084"/>
          </a:xfrm>
        </p:grpSpPr>
        <p:cxnSp>
          <p:nvCxnSpPr>
            <p:cNvPr id="47" name="直接连接符 46">
              <a:extLst>
                <a:ext uri="{FF2B5EF4-FFF2-40B4-BE49-F238E27FC236}">
                  <a16:creationId xmlns:a16="http://schemas.microsoft.com/office/drawing/2014/main" id="{3C9AFAAD-47AA-44E8-8C98-5BAF226C5B25}"/>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B641551-CEAA-483E-A8D7-1FBA5A8C2F0F}"/>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EE19EDB-769D-468B-AA89-CB1DFEB6E252}"/>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99776B16-F1AF-48F3-9E2E-DCA78FB27EB6}"/>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51" name="椭圆 50">
              <a:extLst>
                <a:ext uri="{FF2B5EF4-FFF2-40B4-BE49-F238E27FC236}">
                  <a16:creationId xmlns:a16="http://schemas.microsoft.com/office/drawing/2014/main" id="{E5B6B25E-AFAB-46E7-A691-726EE88A12A7}"/>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2" name="椭圆 51">
              <a:extLst>
                <a:ext uri="{FF2B5EF4-FFF2-40B4-BE49-F238E27FC236}">
                  <a16:creationId xmlns:a16="http://schemas.microsoft.com/office/drawing/2014/main" id="{720B97B6-D8EB-42B2-9EE7-392A5806FEFE}"/>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3" name="椭圆 52">
              <a:extLst>
                <a:ext uri="{FF2B5EF4-FFF2-40B4-BE49-F238E27FC236}">
                  <a16:creationId xmlns:a16="http://schemas.microsoft.com/office/drawing/2014/main" id="{AA7AC6ED-4D85-4578-BA14-E8649B395378}"/>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4" name="椭圆 53">
              <a:extLst>
                <a:ext uri="{FF2B5EF4-FFF2-40B4-BE49-F238E27FC236}">
                  <a16:creationId xmlns:a16="http://schemas.microsoft.com/office/drawing/2014/main" id="{A29278E6-2B09-4923-9AF0-40EBBEC59C0D}"/>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5" name="文本框 54">
              <a:extLst>
                <a:ext uri="{FF2B5EF4-FFF2-40B4-BE49-F238E27FC236}">
                  <a16:creationId xmlns:a16="http://schemas.microsoft.com/office/drawing/2014/main" id="{067F7094-7191-4167-A7F5-DC932A1DA276}"/>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02</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B3970D6-33CF-4DF6-8D3E-F24073F15750}"/>
              </a:ext>
            </a:extLst>
          </p:cNvPr>
          <p:cNvGrpSpPr/>
          <p:nvPr/>
        </p:nvGrpSpPr>
        <p:grpSpPr>
          <a:xfrm>
            <a:off x="2135189" y="1938865"/>
            <a:ext cx="3094038" cy="956306"/>
            <a:chOff x="2135189" y="1938865"/>
            <a:chExt cx="3094038" cy="956306"/>
          </a:xfrm>
        </p:grpSpPr>
        <p:sp>
          <p:nvSpPr>
            <p:cNvPr id="25" name="Freeform 16"/>
            <p:cNvSpPr/>
            <p:nvPr/>
          </p:nvSpPr>
          <p:spPr bwMode="auto">
            <a:xfrm>
              <a:off x="2278064" y="2272243"/>
              <a:ext cx="2951163" cy="320675"/>
            </a:xfrm>
            <a:custGeom>
              <a:avLst/>
              <a:gdLst>
                <a:gd name="T0" fmla="*/ 0 w 1859"/>
                <a:gd name="T1" fmla="*/ 0 h 202"/>
                <a:gd name="T2" fmla="*/ 1657 w 1859"/>
                <a:gd name="T3" fmla="*/ 0 h 202"/>
                <a:gd name="T4" fmla="*/ 1859 w 1859"/>
                <a:gd name="T5" fmla="*/ 202 h 202"/>
              </a:gdLst>
              <a:ahLst/>
              <a:cxnLst>
                <a:cxn ang="0">
                  <a:pos x="T0" y="T1"/>
                </a:cxn>
                <a:cxn ang="0">
                  <a:pos x="T2" y="T3"/>
                </a:cxn>
                <a:cxn ang="0">
                  <a:pos x="T4" y="T5"/>
                </a:cxn>
              </a:cxnLst>
              <a:rect l="0" t="0" r="r" b="b"/>
              <a:pathLst>
                <a:path w="1859" h="202">
                  <a:moveTo>
                    <a:pt x="0" y="0"/>
                  </a:moveTo>
                  <a:lnTo>
                    <a:pt x="1657" y="0"/>
                  </a:lnTo>
                  <a:lnTo>
                    <a:pt x="1859" y="202"/>
                  </a:lnTo>
                </a:path>
              </a:pathLst>
            </a:cu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8" name="TextBox 7"/>
            <p:cNvSpPr txBox="1"/>
            <p:nvPr/>
          </p:nvSpPr>
          <p:spPr>
            <a:xfrm>
              <a:off x="2135189" y="2370668"/>
              <a:ext cx="1937279" cy="524503"/>
            </a:xfrm>
            <a:prstGeom prst="rect">
              <a:avLst/>
            </a:prstGeom>
            <a:noFill/>
          </p:spPr>
          <p:txBody>
            <a:bodyPr wrap="square" lIns="0" tIns="0" rIns="0" bIns="0" rtlCol="0">
              <a:spAutoFit/>
            </a:bodyPr>
            <a:lstStyle/>
            <a:p>
              <a:pPr>
                <a:lnSpc>
                  <a:spcPts val="1400"/>
                </a:lnSpc>
              </a:pP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commodo</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ligula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eget</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massa</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sociis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natoque</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penatibus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magnis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t>
              </a:r>
            </a:p>
          </p:txBody>
        </p:sp>
        <p:sp>
          <p:nvSpPr>
            <p:cNvPr id="9" name="TextBox 8"/>
            <p:cNvSpPr txBox="1"/>
            <p:nvPr/>
          </p:nvSpPr>
          <p:spPr>
            <a:xfrm>
              <a:off x="2135189" y="1938865"/>
              <a:ext cx="1937279" cy="246221"/>
            </a:xfrm>
            <a:prstGeom prst="rect">
              <a:avLst/>
            </a:prstGeom>
            <a:noFill/>
          </p:spPr>
          <p:txBody>
            <a:bodyPr wrap="square" lIns="0" tIns="0" rIns="0" bIns="0" rtlCol="0">
              <a:spAutoFit/>
            </a:bodyPr>
            <a:lstStyle/>
            <a:p>
              <a:r>
                <a:rPr lang="zh-CN" altLang="en-US" sz="16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输入您的小标题</a:t>
              </a:r>
            </a:p>
          </p:txBody>
        </p:sp>
        <p:sp>
          <p:nvSpPr>
            <p:cNvPr id="10" name="Line 23"/>
            <p:cNvSpPr>
              <a:spLocks noChangeShapeType="1"/>
            </p:cNvSpPr>
            <p:nvPr/>
          </p:nvSpPr>
          <p:spPr bwMode="auto">
            <a:xfrm flipH="1">
              <a:off x="2145897" y="2272242"/>
              <a:ext cx="180975" cy="0"/>
            </a:xfrm>
            <a:prstGeom prst="line">
              <a:avLst/>
            </a:prstGeom>
            <a:noFill/>
            <a:ln w="254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4" name="组合 3">
            <a:extLst>
              <a:ext uri="{FF2B5EF4-FFF2-40B4-BE49-F238E27FC236}">
                <a16:creationId xmlns:a16="http://schemas.microsoft.com/office/drawing/2014/main" id="{D4C7139E-8028-41E6-812C-9CF1DC16161F}"/>
              </a:ext>
            </a:extLst>
          </p:cNvPr>
          <p:cNvGrpSpPr/>
          <p:nvPr/>
        </p:nvGrpSpPr>
        <p:grpSpPr>
          <a:xfrm>
            <a:off x="2135189" y="4224865"/>
            <a:ext cx="2671762" cy="956306"/>
            <a:chOff x="2135189" y="4224865"/>
            <a:chExt cx="2671762" cy="956306"/>
          </a:xfrm>
        </p:grpSpPr>
        <p:sp>
          <p:nvSpPr>
            <p:cNvPr id="24" name="Freeform 15"/>
            <p:cNvSpPr/>
            <p:nvPr/>
          </p:nvSpPr>
          <p:spPr bwMode="auto">
            <a:xfrm>
              <a:off x="2278063" y="4259792"/>
              <a:ext cx="2528888" cy="298450"/>
            </a:xfrm>
            <a:custGeom>
              <a:avLst/>
              <a:gdLst>
                <a:gd name="T0" fmla="*/ 0 w 1593"/>
                <a:gd name="T1" fmla="*/ 188 h 188"/>
                <a:gd name="T2" fmla="*/ 1403 w 1593"/>
                <a:gd name="T3" fmla="*/ 188 h 188"/>
                <a:gd name="T4" fmla="*/ 1593 w 1593"/>
                <a:gd name="T5" fmla="*/ 0 h 188"/>
              </a:gdLst>
              <a:ahLst/>
              <a:cxnLst>
                <a:cxn ang="0">
                  <a:pos x="T0" y="T1"/>
                </a:cxn>
                <a:cxn ang="0">
                  <a:pos x="T2" y="T3"/>
                </a:cxn>
                <a:cxn ang="0">
                  <a:pos x="T4" y="T5"/>
                </a:cxn>
              </a:cxnLst>
              <a:rect l="0" t="0" r="r" b="b"/>
              <a:pathLst>
                <a:path w="1593" h="188">
                  <a:moveTo>
                    <a:pt x="0" y="188"/>
                  </a:moveTo>
                  <a:lnTo>
                    <a:pt x="1403" y="188"/>
                  </a:lnTo>
                  <a:lnTo>
                    <a:pt x="1593" y="0"/>
                  </a:lnTo>
                </a:path>
              </a:pathLst>
            </a:cu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1" name="TextBox 10"/>
            <p:cNvSpPr txBox="1"/>
            <p:nvPr/>
          </p:nvSpPr>
          <p:spPr>
            <a:xfrm>
              <a:off x="2135189" y="4656668"/>
              <a:ext cx="1937279" cy="524503"/>
            </a:xfrm>
            <a:prstGeom prst="rect">
              <a:avLst/>
            </a:prstGeom>
            <a:noFill/>
          </p:spPr>
          <p:txBody>
            <a:bodyPr wrap="square" lIns="0" tIns="0" rIns="0" bIns="0" rtlCol="0">
              <a:spAutoFit/>
            </a:bodyPr>
            <a:lstStyle/>
            <a:p>
              <a:pPr>
                <a:lnSpc>
                  <a:spcPts val="1400"/>
                </a:lnSpc>
              </a:pP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commodo</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ligula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eget</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massa</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sociis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natoque</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penatibus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magnis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t>
              </a:r>
            </a:p>
          </p:txBody>
        </p:sp>
        <p:sp>
          <p:nvSpPr>
            <p:cNvPr id="12" name="TextBox 11"/>
            <p:cNvSpPr txBox="1"/>
            <p:nvPr/>
          </p:nvSpPr>
          <p:spPr>
            <a:xfrm>
              <a:off x="2135189" y="4224865"/>
              <a:ext cx="1937279" cy="246221"/>
            </a:xfrm>
            <a:prstGeom prst="rect">
              <a:avLst/>
            </a:prstGeom>
            <a:noFill/>
          </p:spPr>
          <p:txBody>
            <a:bodyPr wrap="square" lIns="0" tIns="0" rIns="0" bIns="0" rtlCol="0">
              <a:spAutoFit/>
            </a:bodyPr>
            <a:lstStyle/>
            <a:p>
              <a:r>
                <a:rPr lang="zh-CN" altLang="en-US" sz="16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输入您的小标题</a:t>
              </a:r>
            </a:p>
          </p:txBody>
        </p:sp>
        <p:sp>
          <p:nvSpPr>
            <p:cNvPr id="13" name="Line 23"/>
            <p:cNvSpPr>
              <a:spLocks noChangeShapeType="1"/>
            </p:cNvSpPr>
            <p:nvPr/>
          </p:nvSpPr>
          <p:spPr bwMode="auto">
            <a:xfrm flipH="1">
              <a:off x="2145897" y="4558242"/>
              <a:ext cx="180975" cy="0"/>
            </a:xfrm>
            <a:prstGeom prst="line">
              <a:avLst/>
            </a:prstGeom>
            <a:noFill/>
            <a:ln w="254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17" name="组合 16">
            <a:extLst>
              <a:ext uri="{FF2B5EF4-FFF2-40B4-BE49-F238E27FC236}">
                <a16:creationId xmlns:a16="http://schemas.microsoft.com/office/drawing/2014/main" id="{9B118E9A-9C99-4538-87AB-ED583E837DDD}"/>
              </a:ext>
            </a:extLst>
          </p:cNvPr>
          <p:cNvGrpSpPr/>
          <p:nvPr/>
        </p:nvGrpSpPr>
        <p:grpSpPr>
          <a:xfrm>
            <a:off x="6962777" y="1938865"/>
            <a:ext cx="3094037" cy="956306"/>
            <a:chOff x="6962777" y="1938865"/>
            <a:chExt cx="3094037" cy="956306"/>
          </a:xfrm>
        </p:grpSpPr>
        <p:sp>
          <p:nvSpPr>
            <p:cNvPr id="27" name="Freeform 18"/>
            <p:cNvSpPr/>
            <p:nvPr/>
          </p:nvSpPr>
          <p:spPr bwMode="auto">
            <a:xfrm>
              <a:off x="6962777" y="2272243"/>
              <a:ext cx="2951163" cy="320675"/>
            </a:xfrm>
            <a:custGeom>
              <a:avLst/>
              <a:gdLst>
                <a:gd name="T0" fmla="*/ 1859 w 1859"/>
                <a:gd name="T1" fmla="*/ 0 h 202"/>
                <a:gd name="T2" fmla="*/ 202 w 1859"/>
                <a:gd name="T3" fmla="*/ 0 h 202"/>
                <a:gd name="T4" fmla="*/ 0 w 1859"/>
                <a:gd name="T5" fmla="*/ 202 h 202"/>
              </a:gdLst>
              <a:ahLst/>
              <a:cxnLst>
                <a:cxn ang="0">
                  <a:pos x="T0" y="T1"/>
                </a:cxn>
                <a:cxn ang="0">
                  <a:pos x="T2" y="T3"/>
                </a:cxn>
                <a:cxn ang="0">
                  <a:pos x="T4" y="T5"/>
                </a:cxn>
              </a:cxnLst>
              <a:rect l="0" t="0" r="r" b="b"/>
              <a:pathLst>
                <a:path w="1859" h="202">
                  <a:moveTo>
                    <a:pt x="1859" y="0"/>
                  </a:moveTo>
                  <a:lnTo>
                    <a:pt x="202" y="0"/>
                  </a:lnTo>
                  <a:lnTo>
                    <a:pt x="0" y="202"/>
                  </a:lnTo>
                </a:path>
              </a:pathLst>
            </a:cu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9" name="TextBox 28"/>
            <p:cNvSpPr txBox="1"/>
            <p:nvPr/>
          </p:nvSpPr>
          <p:spPr>
            <a:xfrm>
              <a:off x="8119535" y="2370668"/>
              <a:ext cx="1937279" cy="524503"/>
            </a:xfrm>
            <a:prstGeom prst="rect">
              <a:avLst/>
            </a:prstGeom>
            <a:noFill/>
          </p:spPr>
          <p:txBody>
            <a:bodyPr wrap="square" lIns="0" tIns="0" rIns="0" bIns="0" rtlCol="0">
              <a:spAutoFit/>
            </a:bodyPr>
            <a:lstStyle/>
            <a:p>
              <a:pPr algn="r">
                <a:lnSpc>
                  <a:spcPts val="1400"/>
                </a:lnSpc>
              </a:pP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commodo</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ligula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eget</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massa</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sociis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natoque</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penatibus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magnis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t>
              </a:r>
            </a:p>
          </p:txBody>
        </p:sp>
        <p:sp>
          <p:nvSpPr>
            <p:cNvPr id="30" name="TextBox 29"/>
            <p:cNvSpPr txBox="1"/>
            <p:nvPr/>
          </p:nvSpPr>
          <p:spPr>
            <a:xfrm>
              <a:off x="8119535" y="1938865"/>
              <a:ext cx="1937279" cy="246221"/>
            </a:xfrm>
            <a:prstGeom prst="rect">
              <a:avLst/>
            </a:prstGeom>
            <a:noFill/>
          </p:spPr>
          <p:txBody>
            <a:bodyPr wrap="square" lIns="0" tIns="0" rIns="0" bIns="0" rtlCol="0">
              <a:spAutoFit/>
            </a:bodyPr>
            <a:lstStyle/>
            <a:p>
              <a:pPr algn="r"/>
              <a:r>
                <a:rPr lang="zh-CN" altLang="en-US" sz="16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输入您的小标题</a:t>
              </a:r>
            </a:p>
          </p:txBody>
        </p:sp>
        <p:sp>
          <p:nvSpPr>
            <p:cNvPr id="31" name="Line 23"/>
            <p:cNvSpPr>
              <a:spLocks noChangeShapeType="1"/>
            </p:cNvSpPr>
            <p:nvPr/>
          </p:nvSpPr>
          <p:spPr bwMode="auto">
            <a:xfrm flipH="1">
              <a:off x="9875839" y="2272242"/>
              <a:ext cx="180975" cy="0"/>
            </a:xfrm>
            <a:prstGeom prst="line">
              <a:avLst/>
            </a:prstGeom>
            <a:noFill/>
            <a:ln w="254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r"/>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7" name="组合 6">
            <a:extLst>
              <a:ext uri="{FF2B5EF4-FFF2-40B4-BE49-F238E27FC236}">
                <a16:creationId xmlns:a16="http://schemas.microsoft.com/office/drawing/2014/main" id="{281A2E2E-B529-4275-BF85-9BC6E10DA7C5}"/>
              </a:ext>
            </a:extLst>
          </p:cNvPr>
          <p:cNvGrpSpPr/>
          <p:nvPr/>
        </p:nvGrpSpPr>
        <p:grpSpPr>
          <a:xfrm>
            <a:off x="7385051" y="4224865"/>
            <a:ext cx="2671763" cy="956306"/>
            <a:chOff x="7385051" y="4224865"/>
            <a:chExt cx="2671763" cy="956306"/>
          </a:xfrm>
        </p:grpSpPr>
        <p:sp>
          <p:nvSpPr>
            <p:cNvPr id="26" name="Freeform 17"/>
            <p:cNvSpPr/>
            <p:nvPr/>
          </p:nvSpPr>
          <p:spPr bwMode="auto">
            <a:xfrm>
              <a:off x="7385051" y="4259792"/>
              <a:ext cx="2528888" cy="298450"/>
            </a:xfrm>
            <a:custGeom>
              <a:avLst/>
              <a:gdLst>
                <a:gd name="T0" fmla="*/ 1593 w 1593"/>
                <a:gd name="T1" fmla="*/ 188 h 188"/>
                <a:gd name="T2" fmla="*/ 190 w 1593"/>
                <a:gd name="T3" fmla="*/ 188 h 188"/>
                <a:gd name="T4" fmla="*/ 0 w 1593"/>
                <a:gd name="T5" fmla="*/ 0 h 188"/>
              </a:gdLst>
              <a:ahLst/>
              <a:cxnLst>
                <a:cxn ang="0">
                  <a:pos x="T0" y="T1"/>
                </a:cxn>
                <a:cxn ang="0">
                  <a:pos x="T2" y="T3"/>
                </a:cxn>
                <a:cxn ang="0">
                  <a:pos x="T4" y="T5"/>
                </a:cxn>
              </a:cxnLst>
              <a:rect l="0" t="0" r="r" b="b"/>
              <a:pathLst>
                <a:path w="1593" h="188">
                  <a:moveTo>
                    <a:pt x="1593" y="188"/>
                  </a:moveTo>
                  <a:lnTo>
                    <a:pt x="190" y="188"/>
                  </a:lnTo>
                  <a:lnTo>
                    <a:pt x="0" y="0"/>
                  </a:lnTo>
                </a:path>
              </a:pathLst>
            </a:custGeom>
            <a:noFill/>
            <a:ln w="3175" cap="flat">
              <a:solidFill>
                <a:schemeClr val="accent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32" name="TextBox 31"/>
            <p:cNvSpPr txBox="1"/>
            <p:nvPr/>
          </p:nvSpPr>
          <p:spPr>
            <a:xfrm>
              <a:off x="8119535" y="4656668"/>
              <a:ext cx="1937279" cy="524503"/>
            </a:xfrm>
            <a:prstGeom prst="rect">
              <a:avLst/>
            </a:prstGeom>
            <a:noFill/>
          </p:spPr>
          <p:txBody>
            <a:bodyPr wrap="square" lIns="0" tIns="0" rIns="0" bIns="0" rtlCol="0">
              <a:spAutoFit/>
            </a:bodyPr>
            <a:lstStyle/>
            <a:p>
              <a:pPr algn="r">
                <a:lnSpc>
                  <a:spcPts val="1400"/>
                </a:lnSpc>
              </a:pP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commodo</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ligula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eget</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massa</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sociis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natoque</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penatibus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magnis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t>
              </a:r>
            </a:p>
          </p:txBody>
        </p:sp>
        <p:sp>
          <p:nvSpPr>
            <p:cNvPr id="33" name="TextBox 32"/>
            <p:cNvSpPr txBox="1"/>
            <p:nvPr/>
          </p:nvSpPr>
          <p:spPr>
            <a:xfrm>
              <a:off x="8119535" y="4224865"/>
              <a:ext cx="1937279" cy="246221"/>
            </a:xfrm>
            <a:prstGeom prst="rect">
              <a:avLst/>
            </a:prstGeom>
            <a:noFill/>
          </p:spPr>
          <p:txBody>
            <a:bodyPr wrap="square" lIns="0" tIns="0" rIns="0" bIns="0" rtlCol="0">
              <a:spAutoFit/>
            </a:bodyPr>
            <a:lstStyle/>
            <a:p>
              <a:pPr algn="r"/>
              <a:r>
                <a:rPr lang="zh-CN" altLang="en-US" sz="16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输入您的小标题</a:t>
              </a:r>
            </a:p>
          </p:txBody>
        </p:sp>
        <p:sp>
          <p:nvSpPr>
            <p:cNvPr id="34" name="Line 23"/>
            <p:cNvSpPr>
              <a:spLocks noChangeShapeType="1"/>
            </p:cNvSpPr>
            <p:nvPr/>
          </p:nvSpPr>
          <p:spPr bwMode="auto">
            <a:xfrm flipH="1">
              <a:off x="9875839" y="4558242"/>
              <a:ext cx="180975" cy="0"/>
            </a:xfrm>
            <a:prstGeom prst="line">
              <a:avLst/>
            </a:prstGeom>
            <a:noFill/>
            <a:ln w="254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r"/>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2" name="组合 1">
            <a:extLst>
              <a:ext uri="{FF2B5EF4-FFF2-40B4-BE49-F238E27FC236}">
                <a16:creationId xmlns:a16="http://schemas.microsoft.com/office/drawing/2014/main" id="{7BE2ED8E-47F2-4B7E-A709-8C7ECA11BBE5}"/>
              </a:ext>
            </a:extLst>
          </p:cNvPr>
          <p:cNvGrpSpPr/>
          <p:nvPr/>
        </p:nvGrpSpPr>
        <p:grpSpPr>
          <a:xfrm>
            <a:off x="4264026" y="1800225"/>
            <a:ext cx="3663950" cy="3495676"/>
            <a:chOff x="4264026" y="1800225"/>
            <a:chExt cx="3663950" cy="3495676"/>
          </a:xfrm>
        </p:grpSpPr>
        <p:sp>
          <p:nvSpPr>
            <p:cNvPr id="43" name="Freeform 292"/>
            <p:cNvSpPr/>
            <p:nvPr/>
          </p:nvSpPr>
          <p:spPr bwMode="auto">
            <a:xfrm>
              <a:off x="5019677" y="3327400"/>
              <a:ext cx="581025" cy="1314450"/>
            </a:xfrm>
            <a:custGeom>
              <a:avLst/>
              <a:gdLst>
                <a:gd name="T0" fmla="*/ 144 w 183"/>
                <a:gd name="T1" fmla="*/ 414 h 414"/>
                <a:gd name="T2" fmla="*/ 138 w 183"/>
                <a:gd name="T3" fmla="*/ 413 h 414"/>
                <a:gd name="T4" fmla="*/ 124 w 183"/>
                <a:gd name="T5" fmla="*/ 389 h 414"/>
                <a:gd name="T6" fmla="*/ 120 w 183"/>
                <a:gd name="T7" fmla="*/ 196 h 414"/>
                <a:gd name="T8" fmla="*/ 10 w 183"/>
                <a:gd name="T9" fmla="*/ 38 h 414"/>
                <a:gd name="T10" fmla="*/ 7 w 183"/>
                <a:gd name="T11" fmla="*/ 10 h 414"/>
                <a:gd name="T12" fmla="*/ 35 w 183"/>
                <a:gd name="T13" fmla="*/ 6 h 414"/>
                <a:gd name="T14" fmla="*/ 158 w 183"/>
                <a:gd name="T15" fmla="*/ 184 h 414"/>
                <a:gd name="T16" fmla="*/ 163 w 183"/>
                <a:gd name="T17" fmla="*/ 399 h 414"/>
                <a:gd name="T18" fmla="*/ 144 w 183"/>
                <a:gd name="T1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414">
                  <a:moveTo>
                    <a:pt x="144" y="414"/>
                  </a:moveTo>
                  <a:cubicBezTo>
                    <a:pt x="142" y="414"/>
                    <a:pt x="140" y="414"/>
                    <a:pt x="138" y="413"/>
                  </a:cubicBezTo>
                  <a:cubicBezTo>
                    <a:pt x="128" y="410"/>
                    <a:pt x="121" y="399"/>
                    <a:pt x="124" y="389"/>
                  </a:cubicBezTo>
                  <a:cubicBezTo>
                    <a:pt x="142" y="325"/>
                    <a:pt x="141" y="259"/>
                    <a:pt x="120" y="196"/>
                  </a:cubicBezTo>
                  <a:cubicBezTo>
                    <a:pt x="100" y="133"/>
                    <a:pt x="62" y="79"/>
                    <a:pt x="10" y="38"/>
                  </a:cubicBezTo>
                  <a:cubicBezTo>
                    <a:pt x="2" y="31"/>
                    <a:pt x="0" y="18"/>
                    <a:pt x="7" y="10"/>
                  </a:cubicBezTo>
                  <a:cubicBezTo>
                    <a:pt x="14" y="1"/>
                    <a:pt x="26" y="0"/>
                    <a:pt x="35" y="6"/>
                  </a:cubicBezTo>
                  <a:cubicBezTo>
                    <a:pt x="93" y="52"/>
                    <a:pt x="136" y="113"/>
                    <a:pt x="158" y="184"/>
                  </a:cubicBezTo>
                  <a:cubicBezTo>
                    <a:pt x="181" y="254"/>
                    <a:pt x="183" y="328"/>
                    <a:pt x="163" y="399"/>
                  </a:cubicBezTo>
                  <a:cubicBezTo>
                    <a:pt x="160" y="408"/>
                    <a:pt x="152" y="414"/>
                    <a:pt x="144" y="414"/>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44" name="Freeform 293"/>
            <p:cNvSpPr/>
            <p:nvPr/>
          </p:nvSpPr>
          <p:spPr bwMode="auto">
            <a:xfrm>
              <a:off x="5026026" y="2597150"/>
              <a:ext cx="1143000" cy="863600"/>
            </a:xfrm>
            <a:custGeom>
              <a:avLst/>
              <a:gdLst>
                <a:gd name="T0" fmla="*/ 21 w 360"/>
                <a:gd name="T1" fmla="*/ 272 h 272"/>
                <a:gd name="T2" fmla="*/ 1 w 360"/>
                <a:gd name="T3" fmla="*/ 253 h 272"/>
                <a:gd name="T4" fmla="*/ 20 w 360"/>
                <a:gd name="T5" fmla="*/ 232 h 272"/>
                <a:gd name="T6" fmla="*/ 202 w 360"/>
                <a:gd name="T7" fmla="*/ 169 h 272"/>
                <a:gd name="T8" fmla="*/ 318 w 360"/>
                <a:gd name="T9" fmla="*/ 15 h 272"/>
                <a:gd name="T10" fmla="*/ 344 w 360"/>
                <a:gd name="T11" fmla="*/ 4 h 272"/>
                <a:gd name="T12" fmla="*/ 356 w 360"/>
                <a:gd name="T13" fmla="*/ 29 h 272"/>
                <a:gd name="T14" fmla="*/ 225 w 360"/>
                <a:gd name="T15" fmla="*/ 201 h 272"/>
                <a:gd name="T16" fmla="*/ 22 w 360"/>
                <a:gd name="T17" fmla="*/ 272 h 272"/>
                <a:gd name="T18" fmla="*/ 21 w 360"/>
                <a:gd name="T1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272">
                  <a:moveTo>
                    <a:pt x="21" y="272"/>
                  </a:moveTo>
                  <a:cubicBezTo>
                    <a:pt x="10" y="272"/>
                    <a:pt x="1" y="264"/>
                    <a:pt x="1" y="253"/>
                  </a:cubicBezTo>
                  <a:cubicBezTo>
                    <a:pt x="0" y="242"/>
                    <a:pt x="9" y="233"/>
                    <a:pt x="20" y="232"/>
                  </a:cubicBezTo>
                  <a:cubicBezTo>
                    <a:pt x="86" y="230"/>
                    <a:pt x="149" y="208"/>
                    <a:pt x="202" y="169"/>
                  </a:cubicBezTo>
                  <a:cubicBezTo>
                    <a:pt x="255" y="130"/>
                    <a:pt x="295" y="77"/>
                    <a:pt x="318" y="15"/>
                  </a:cubicBezTo>
                  <a:cubicBezTo>
                    <a:pt x="322" y="5"/>
                    <a:pt x="334" y="0"/>
                    <a:pt x="344" y="4"/>
                  </a:cubicBezTo>
                  <a:cubicBezTo>
                    <a:pt x="354" y="8"/>
                    <a:pt x="360" y="19"/>
                    <a:pt x="356" y="29"/>
                  </a:cubicBezTo>
                  <a:cubicBezTo>
                    <a:pt x="330" y="98"/>
                    <a:pt x="285" y="158"/>
                    <a:pt x="225" y="201"/>
                  </a:cubicBezTo>
                  <a:cubicBezTo>
                    <a:pt x="166" y="245"/>
                    <a:pt x="95" y="269"/>
                    <a:pt x="22" y="272"/>
                  </a:cubicBezTo>
                  <a:cubicBezTo>
                    <a:pt x="21" y="272"/>
                    <a:pt x="21" y="272"/>
                    <a:pt x="21" y="272"/>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45" name="Freeform 294"/>
            <p:cNvSpPr/>
            <p:nvPr/>
          </p:nvSpPr>
          <p:spPr bwMode="auto">
            <a:xfrm>
              <a:off x="6022976" y="2597150"/>
              <a:ext cx="1143000" cy="863600"/>
            </a:xfrm>
            <a:custGeom>
              <a:avLst/>
              <a:gdLst>
                <a:gd name="T0" fmla="*/ 339 w 360"/>
                <a:gd name="T1" fmla="*/ 272 h 272"/>
                <a:gd name="T2" fmla="*/ 338 w 360"/>
                <a:gd name="T3" fmla="*/ 272 h 272"/>
                <a:gd name="T4" fmla="*/ 135 w 360"/>
                <a:gd name="T5" fmla="*/ 201 h 272"/>
                <a:gd name="T6" fmla="*/ 4 w 360"/>
                <a:gd name="T7" fmla="*/ 29 h 272"/>
                <a:gd name="T8" fmla="*/ 16 w 360"/>
                <a:gd name="T9" fmla="*/ 4 h 272"/>
                <a:gd name="T10" fmla="*/ 42 w 360"/>
                <a:gd name="T11" fmla="*/ 15 h 272"/>
                <a:gd name="T12" fmla="*/ 158 w 360"/>
                <a:gd name="T13" fmla="*/ 169 h 272"/>
                <a:gd name="T14" fmla="*/ 340 w 360"/>
                <a:gd name="T15" fmla="*/ 232 h 272"/>
                <a:gd name="T16" fmla="*/ 359 w 360"/>
                <a:gd name="T17" fmla="*/ 253 h 272"/>
                <a:gd name="T18" fmla="*/ 339 w 360"/>
                <a:gd name="T1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272">
                  <a:moveTo>
                    <a:pt x="339" y="272"/>
                  </a:moveTo>
                  <a:cubicBezTo>
                    <a:pt x="339" y="272"/>
                    <a:pt x="339" y="272"/>
                    <a:pt x="338" y="272"/>
                  </a:cubicBezTo>
                  <a:cubicBezTo>
                    <a:pt x="265" y="269"/>
                    <a:pt x="194" y="245"/>
                    <a:pt x="135" y="201"/>
                  </a:cubicBezTo>
                  <a:cubicBezTo>
                    <a:pt x="75" y="158"/>
                    <a:pt x="30" y="98"/>
                    <a:pt x="4" y="29"/>
                  </a:cubicBezTo>
                  <a:cubicBezTo>
                    <a:pt x="0" y="19"/>
                    <a:pt x="6" y="8"/>
                    <a:pt x="16" y="4"/>
                  </a:cubicBezTo>
                  <a:cubicBezTo>
                    <a:pt x="26" y="0"/>
                    <a:pt x="38" y="5"/>
                    <a:pt x="42" y="15"/>
                  </a:cubicBezTo>
                  <a:cubicBezTo>
                    <a:pt x="65" y="77"/>
                    <a:pt x="105" y="130"/>
                    <a:pt x="158" y="169"/>
                  </a:cubicBezTo>
                  <a:cubicBezTo>
                    <a:pt x="211" y="208"/>
                    <a:pt x="274" y="230"/>
                    <a:pt x="340" y="232"/>
                  </a:cubicBezTo>
                  <a:cubicBezTo>
                    <a:pt x="351" y="233"/>
                    <a:pt x="360" y="242"/>
                    <a:pt x="359" y="253"/>
                  </a:cubicBezTo>
                  <a:cubicBezTo>
                    <a:pt x="359" y="264"/>
                    <a:pt x="350" y="272"/>
                    <a:pt x="339" y="272"/>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46" name="Freeform 295"/>
            <p:cNvSpPr/>
            <p:nvPr/>
          </p:nvSpPr>
          <p:spPr bwMode="auto">
            <a:xfrm>
              <a:off x="6591302" y="3327400"/>
              <a:ext cx="581025" cy="1314450"/>
            </a:xfrm>
            <a:custGeom>
              <a:avLst/>
              <a:gdLst>
                <a:gd name="T0" fmla="*/ 39 w 183"/>
                <a:gd name="T1" fmla="*/ 414 h 414"/>
                <a:gd name="T2" fmla="*/ 20 w 183"/>
                <a:gd name="T3" fmla="*/ 399 h 414"/>
                <a:gd name="T4" fmla="*/ 25 w 183"/>
                <a:gd name="T5" fmla="*/ 184 h 414"/>
                <a:gd name="T6" fmla="*/ 148 w 183"/>
                <a:gd name="T7" fmla="*/ 6 h 414"/>
                <a:gd name="T8" fmla="*/ 176 w 183"/>
                <a:gd name="T9" fmla="*/ 10 h 414"/>
                <a:gd name="T10" fmla="*/ 173 w 183"/>
                <a:gd name="T11" fmla="*/ 38 h 414"/>
                <a:gd name="T12" fmla="*/ 63 w 183"/>
                <a:gd name="T13" fmla="*/ 196 h 414"/>
                <a:gd name="T14" fmla="*/ 59 w 183"/>
                <a:gd name="T15" fmla="*/ 389 h 414"/>
                <a:gd name="T16" fmla="*/ 45 w 183"/>
                <a:gd name="T17" fmla="*/ 413 h 414"/>
                <a:gd name="T18" fmla="*/ 39 w 183"/>
                <a:gd name="T1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414">
                  <a:moveTo>
                    <a:pt x="39" y="414"/>
                  </a:moveTo>
                  <a:cubicBezTo>
                    <a:pt x="31" y="414"/>
                    <a:pt x="23" y="408"/>
                    <a:pt x="20" y="399"/>
                  </a:cubicBezTo>
                  <a:cubicBezTo>
                    <a:pt x="0" y="328"/>
                    <a:pt x="2" y="254"/>
                    <a:pt x="25" y="184"/>
                  </a:cubicBezTo>
                  <a:cubicBezTo>
                    <a:pt x="47" y="113"/>
                    <a:pt x="90" y="52"/>
                    <a:pt x="148" y="6"/>
                  </a:cubicBezTo>
                  <a:cubicBezTo>
                    <a:pt x="157" y="0"/>
                    <a:pt x="169" y="1"/>
                    <a:pt x="176" y="10"/>
                  </a:cubicBezTo>
                  <a:cubicBezTo>
                    <a:pt x="183" y="18"/>
                    <a:pt x="181" y="31"/>
                    <a:pt x="173" y="38"/>
                  </a:cubicBezTo>
                  <a:cubicBezTo>
                    <a:pt x="121" y="79"/>
                    <a:pt x="83" y="133"/>
                    <a:pt x="63" y="196"/>
                  </a:cubicBezTo>
                  <a:cubicBezTo>
                    <a:pt x="42" y="259"/>
                    <a:pt x="41" y="325"/>
                    <a:pt x="59" y="389"/>
                  </a:cubicBezTo>
                  <a:cubicBezTo>
                    <a:pt x="62" y="399"/>
                    <a:pt x="55" y="410"/>
                    <a:pt x="45" y="413"/>
                  </a:cubicBezTo>
                  <a:cubicBezTo>
                    <a:pt x="43" y="414"/>
                    <a:pt x="41" y="414"/>
                    <a:pt x="39" y="414"/>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47" name="Freeform 296"/>
            <p:cNvSpPr/>
            <p:nvPr/>
          </p:nvSpPr>
          <p:spPr bwMode="auto">
            <a:xfrm>
              <a:off x="5403851" y="4327525"/>
              <a:ext cx="1384300" cy="323850"/>
            </a:xfrm>
            <a:custGeom>
              <a:avLst/>
              <a:gdLst>
                <a:gd name="T0" fmla="*/ 23 w 436"/>
                <a:gd name="T1" fmla="*/ 99 h 102"/>
                <a:gd name="T2" fmla="*/ 6 w 436"/>
                <a:gd name="T3" fmla="*/ 90 h 102"/>
                <a:gd name="T4" fmla="*/ 11 w 436"/>
                <a:gd name="T5" fmla="*/ 62 h 102"/>
                <a:gd name="T6" fmla="*/ 218 w 436"/>
                <a:gd name="T7" fmla="*/ 0 h 102"/>
                <a:gd name="T8" fmla="*/ 425 w 436"/>
                <a:gd name="T9" fmla="*/ 62 h 102"/>
                <a:gd name="T10" fmla="*/ 430 w 436"/>
                <a:gd name="T11" fmla="*/ 90 h 102"/>
                <a:gd name="T12" fmla="*/ 402 w 436"/>
                <a:gd name="T13" fmla="*/ 96 h 102"/>
                <a:gd name="T14" fmla="*/ 218 w 436"/>
                <a:gd name="T15" fmla="*/ 40 h 102"/>
                <a:gd name="T16" fmla="*/ 34 w 436"/>
                <a:gd name="T17" fmla="*/ 96 h 102"/>
                <a:gd name="T18" fmla="*/ 23 w 436"/>
                <a:gd name="T19"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6" h="102">
                  <a:moveTo>
                    <a:pt x="23" y="99"/>
                  </a:moveTo>
                  <a:cubicBezTo>
                    <a:pt x="16" y="99"/>
                    <a:pt x="10" y="96"/>
                    <a:pt x="6" y="90"/>
                  </a:cubicBezTo>
                  <a:cubicBezTo>
                    <a:pt x="0" y="81"/>
                    <a:pt x="2" y="68"/>
                    <a:pt x="11" y="62"/>
                  </a:cubicBezTo>
                  <a:cubicBezTo>
                    <a:pt x="73" y="21"/>
                    <a:pt x="144" y="0"/>
                    <a:pt x="218" y="0"/>
                  </a:cubicBezTo>
                  <a:cubicBezTo>
                    <a:pt x="292" y="0"/>
                    <a:pt x="363" y="21"/>
                    <a:pt x="425" y="62"/>
                  </a:cubicBezTo>
                  <a:cubicBezTo>
                    <a:pt x="434" y="68"/>
                    <a:pt x="436" y="81"/>
                    <a:pt x="430" y="90"/>
                  </a:cubicBezTo>
                  <a:cubicBezTo>
                    <a:pt x="424" y="99"/>
                    <a:pt x="412" y="102"/>
                    <a:pt x="402" y="96"/>
                  </a:cubicBezTo>
                  <a:cubicBezTo>
                    <a:pt x="348" y="59"/>
                    <a:pt x="284" y="40"/>
                    <a:pt x="218" y="40"/>
                  </a:cubicBezTo>
                  <a:cubicBezTo>
                    <a:pt x="152" y="40"/>
                    <a:pt x="88" y="59"/>
                    <a:pt x="34" y="96"/>
                  </a:cubicBezTo>
                  <a:cubicBezTo>
                    <a:pt x="30" y="98"/>
                    <a:pt x="26" y="99"/>
                    <a:pt x="23" y="99"/>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48" name="Freeform 297"/>
            <p:cNvSpPr/>
            <p:nvPr/>
          </p:nvSpPr>
          <p:spPr bwMode="auto">
            <a:xfrm>
              <a:off x="4264026" y="3079751"/>
              <a:ext cx="914400" cy="2206625"/>
            </a:xfrm>
            <a:custGeom>
              <a:avLst/>
              <a:gdLst>
                <a:gd name="T0" fmla="*/ 234 w 288"/>
                <a:gd name="T1" fmla="*/ 695 h 695"/>
                <a:gd name="T2" fmla="*/ 229 w 288"/>
                <a:gd name="T3" fmla="*/ 694 h 695"/>
                <a:gd name="T4" fmla="*/ 215 w 288"/>
                <a:gd name="T5" fmla="*/ 669 h 695"/>
                <a:gd name="T6" fmla="*/ 208 w 288"/>
                <a:gd name="T7" fmla="*/ 323 h 695"/>
                <a:gd name="T8" fmla="*/ 10 w 288"/>
                <a:gd name="T9" fmla="*/ 38 h 695"/>
                <a:gd name="T10" fmla="*/ 7 w 288"/>
                <a:gd name="T11" fmla="*/ 10 h 695"/>
                <a:gd name="T12" fmla="*/ 35 w 288"/>
                <a:gd name="T13" fmla="*/ 7 h 695"/>
                <a:gd name="T14" fmla="*/ 246 w 288"/>
                <a:gd name="T15" fmla="*/ 311 h 695"/>
                <a:gd name="T16" fmla="*/ 253 w 288"/>
                <a:gd name="T17" fmla="*/ 680 h 695"/>
                <a:gd name="T18" fmla="*/ 234 w 288"/>
                <a:gd name="T1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695">
                  <a:moveTo>
                    <a:pt x="234" y="695"/>
                  </a:moveTo>
                  <a:cubicBezTo>
                    <a:pt x="232" y="695"/>
                    <a:pt x="231" y="695"/>
                    <a:pt x="229" y="694"/>
                  </a:cubicBezTo>
                  <a:cubicBezTo>
                    <a:pt x="218" y="691"/>
                    <a:pt x="212" y="680"/>
                    <a:pt x="215" y="669"/>
                  </a:cubicBezTo>
                  <a:cubicBezTo>
                    <a:pt x="247" y="556"/>
                    <a:pt x="244" y="436"/>
                    <a:pt x="208" y="323"/>
                  </a:cubicBezTo>
                  <a:cubicBezTo>
                    <a:pt x="171" y="210"/>
                    <a:pt x="103" y="112"/>
                    <a:pt x="10" y="38"/>
                  </a:cubicBezTo>
                  <a:cubicBezTo>
                    <a:pt x="1" y="32"/>
                    <a:pt x="0" y="19"/>
                    <a:pt x="7" y="10"/>
                  </a:cubicBezTo>
                  <a:cubicBezTo>
                    <a:pt x="13" y="2"/>
                    <a:pt x="26" y="0"/>
                    <a:pt x="35" y="7"/>
                  </a:cubicBezTo>
                  <a:cubicBezTo>
                    <a:pt x="134" y="85"/>
                    <a:pt x="207" y="190"/>
                    <a:pt x="246" y="311"/>
                  </a:cubicBezTo>
                  <a:cubicBezTo>
                    <a:pt x="285" y="431"/>
                    <a:pt x="288" y="559"/>
                    <a:pt x="253" y="680"/>
                  </a:cubicBezTo>
                  <a:cubicBezTo>
                    <a:pt x="251" y="689"/>
                    <a:pt x="243" y="695"/>
                    <a:pt x="234" y="69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49" name="Freeform 298"/>
            <p:cNvSpPr/>
            <p:nvPr/>
          </p:nvSpPr>
          <p:spPr bwMode="auto">
            <a:xfrm>
              <a:off x="4270376" y="1800225"/>
              <a:ext cx="1898650" cy="1416050"/>
            </a:xfrm>
            <a:custGeom>
              <a:avLst/>
              <a:gdLst>
                <a:gd name="T0" fmla="*/ 20 w 598"/>
                <a:gd name="T1" fmla="*/ 446 h 446"/>
                <a:gd name="T2" fmla="*/ 0 w 598"/>
                <a:gd name="T3" fmla="*/ 426 h 446"/>
                <a:gd name="T4" fmla="*/ 19 w 598"/>
                <a:gd name="T5" fmla="*/ 406 h 446"/>
                <a:gd name="T6" fmla="*/ 347 w 598"/>
                <a:gd name="T7" fmla="*/ 292 h 446"/>
                <a:gd name="T8" fmla="*/ 556 w 598"/>
                <a:gd name="T9" fmla="*/ 16 h 446"/>
                <a:gd name="T10" fmla="*/ 582 w 598"/>
                <a:gd name="T11" fmla="*/ 4 h 446"/>
                <a:gd name="T12" fmla="*/ 594 w 598"/>
                <a:gd name="T13" fmla="*/ 30 h 446"/>
                <a:gd name="T14" fmla="*/ 370 w 598"/>
                <a:gd name="T15" fmla="*/ 324 h 446"/>
                <a:gd name="T16" fmla="*/ 21 w 598"/>
                <a:gd name="T17" fmla="*/ 446 h 446"/>
                <a:gd name="T18" fmla="*/ 20 w 598"/>
                <a:gd name="T19"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446">
                  <a:moveTo>
                    <a:pt x="20" y="446"/>
                  </a:moveTo>
                  <a:cubicBezTo>
                    <a:pt x="10" y="446"/>
                    <a:pt x="1" y="437"/>
                    <a:pt x="0" y="426"/>
                  </a:cubicBezTo>
                  <a:cubicBezTo>
                    <a:pt x="0" y="415"/>
                    <a:pt x="8" y="406"/>
                    <a:pt x="19" y="406"/>
                  </a:cubicBezTo>
                  <a:cubicBezTo>
                    <a:pt x="138" y="401"/>
                    <a:pt x="251" y="362"/>
                    <a:pt x="347" y="292"/>
                  </a:cubicBezTo>
                  <a:cubicBezTo>
                    <a:pt x="443" y="222"/>
                    <a:pt x="515" y="127"/>
                    <a:pt x="556" y="16"/>
                  </a:cubicBezTo>
                  <a:cubicBezTo>
                    <a:pt x="560" y="5"/>
                    <a:pt x="572" y="0"/>
                    <a:pt x="582" y="4"/>
                  </a:cubicBezTo>
                  <a:cubicBezTo>
                    <a:pt x="592" y="8"/>
                    <a:pt x="598" y="19"/>
                    <a:pt x="594" y="30"/>
                  </a:cubicBezTo>
                  <a:cubicBezTo>
                    <a:pt x="550" y="148"/>
                    <a:pt x="473" y="250"/>
                    <a:pt x="370" y="324"/>
                  </a:cubicBezTo>
                  <a:cubicBezTo>
                    <a:pt x="268" y="399"/>
                    <a:pt x="147" y="441"/>
                    <a:pt x="21" y="446"/>
                  </a:cubicBezTo>
                  <a:cubicBezTo>
                    <a:pt x="21" y="446"/>
                    <a:pt x="20" y="446"/>
                    <a:pt x="20" y="44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0" name="Freeform 299"/>
            <p:cNvSpPr/>
            <p:nvPr/>
          </p:nvSpPr>
          <p:spPr bwMode="auto">
            <a:xfrm>
              <a:off x="6022976" y="1800225"/>
              <a:ext cx="1898650" cy="1416050"/>
            </a:xfrm>
            <a:custGeom>
              <a:avLst/>
              <a:gdLst>
                <a:gd name="T0" fmla="*/ 578 w 598"/>
                <a:gd name="T1" fmla="*/ 446 h 446"/>
                <a:gd name="T2" fmla="*/ 577 w 598"/>
                <a:gd name="T3" fmla="*/ 446 h 446"/>
                <a:gd name="T4" fmla="*/ 228 w 598"/>
                <a:gd name="T5" fmla="*/ 324 h 446"/>
                <a:gd name="T6" fmla="*/ 4 w 598"/>
                <a:gd name="T7" fmla="*/ 30 h 446"/>
                <a:gd name="T8" fmla="*/ 16 w 598"/>
                <a:gd name="T9" fmla="*/ 4 h 446"/>
                <a:gd name="T10" fmla="*/ 42 w 598"/>
                <a:gd name="T11" fmla="*/ 16 h 446"/>
                <a:gd name="T12" fmla="*/ 251 w 598"/>
                <a:gd name="T13" fmla="*/ 292 h 446"/>
                <a:gd name="T14" fmla="*/ 579 w 598"/>
                <a:gd name="T15" fmla="*/ 406 h 446"/>
                <a:gd name="T16" fmla="*/ 598 w 598"/>
                <a:gd name="T17" fmla="*/ 426 h 446"/>
                <a:gd name="T18" fmla="*/ 578 w 598"/>
                <a:gd name="T19"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446">
                  <a:moveTo>
                    <a:pt x="578" y="446"/>
                  </a:moveTo>
                  <a:cubicBezTo>
                    <a:pt x="578" y="446"/>
                    <a:pt x="577" y="446"/>
                    <a:pt x="577" y="446"/>
                  </a:cubicBezTo>
                  <a:cubicBezTo>
                    <a:pt x="451" y="441"/>
                    <a:pt x="330" y="399"/>
                    <a:pt x="228" y="324"/>
                  </a:cubicBezTo>
                  <a:cubicBezTo>
                    <a:pt x="125" y="250"/>
                    <a:pt x="48" y="148"/>
                    <a:pt x="4" y="30"/>
                  </a:cubicBezTo>
                  <a:cubicBezTo>
                    <a:pt x="0" y="19"/>
                    <a:pt x="6" y="8"/>
                    <a:pt x="16" y="4"/>
                  </a:cubicBezTo>
                  <a:cubicBezTo>
                    <a:pt x="26" y="0"/>
                    <a:pt x="38" y="5"/>
                    <a:pt x="42" y="16"/>
                  </a:cubicBezTo>
                  <a:cubicBezTo>
                    <a:pt x="83" y="127"/>
                    <a:pt x="155" y="222"/>
                    <a:pt x="251" y="292"/>
                  </a:cubicBezTo>
                  <a:cubicBezTo>
                    <a:pt x="347" y="362"/>
                    <a:pt x="460" y="401"/>
                    <a:pt x="579" y="406"/>
                  </a:cubicBezTo>
                  <a:cubicBezTo>
                    <a:pt x="590" y="406"/>
                    <a:pt x="598" y="415"/>
                    <a:pt x="598" y="426"/>
                  </a:cubicBezTo>
                  <a:cubicBezTo>
                    <a:pt x="597" y="437"/>
                    <a:pt x="588" y="446"/>
                    <a:pt x="578" y="446"/>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1" name="Freeform 300"/>
            <p:cNvSpPr/>
            <p:nvPr/>
          </p:nvSpPr>
          <p:spPr bwMode="auto">
            <a:xfrm>
              <a:off x="7013576" y="3079751"/>
              <a:ext cx="914400" cy="2206625"/>
            </a:xfrm>
            <a:custGeom>
              <a:avLst/>
              <a:gdLst>
                <a:gd name="T0" fmla="*/ 54 w 288"/>
                <a:gd name="T1" fmla="*/ 695 h 695"/>
                <a:gd name="T2" fmla="*/ 35 w 288"/>
                <a:gd name="T3" fmla="*/ 680 h 695"/>
                <a:gd name="T4" fmla="*/ 42 w 288"/>
                <a:gd name="T5" fmla="*/ 311 h 695"/>
                <a:gd name="T6" fmla="*/ 253 w 288"/>
                <a:gd name="T7" fmla="*/ 7 h 695"/>
                <a:gd name="T8" fmla="*/ 281 w 288"/>
                <a:gd name="T9" fmla="*/ 10 h 695"/>
                <a:gd name="T10" fmla="*/ 278 w 288"/>
                <a:gd name="T11" fmla="*/ 38 h 695"/>
                <a:gd name="T12" fmla="*/ 80 w 288"/>
                <a:gd name="T13" fmla="*/ 323 h 695"/>
                <a:gd name="T14" fmla="*/ 73 w 288"/>
                <a:gd name="T15" fmla="*/ 669 h 695"/>
                <a:gd name="T16" fmla="*/ 59 w 288"/>
                <a:gd name="T17" fmla="*/ 694 h 695"/>
                <a:gd name="T18" fmla="*/ 54 w 288"/>
                <a:gd name="T1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695">
                  <a:moveTo>
                    <a:pt x="54" y="695"/>
                  </a:moveTo>
                  <a:cubicBezTo>
                    <a:pt x="45" y="695"/>
                    <a:pt x="37" y="689"/>
                    <a:pt x="35" y="680"/>
                  </a:cubicBezTo>
                  <a:cubicBezTo>
                    <a:pt x="0" y="559"/>
                    <a:pt x="3" y="431"/>
                    <a:pt x="42" y="311"/>
                  </a:cubicBezTo>
                  <a:cubicBezTo>
                    <a:pt x="81" y="190"/>
                    <a:pt x="154" y="85"/>
                    <a:pt x="253" y="7"/>
                  </a:cubicBezTo>
                  <a:cubicBezTo>
                    <a:pt x="262" y="0"/>
                    <a:pt x="275" y="2"/>
                    <a:pt x="281" y="10"/>
                  </a:cubicBezTo>
                  <a:cubicBezTo>
                    <a:pt x="288" y="19"/>
                    <a:pt x="287" y="32"/>
                    <a:pt x="278" y="38"/>
                  </a:cubicBezTo>
                  <a:cubicBezTo>
                    <a:pt x="185" y="112"/>
                    <a:pt x="117" y="210"/>
                    <a:pt x="80" y="323"/>
                  </a:cubicBezTo>
                  <a:cubicBezTo>
                    <a:pt x="44" y="436"/>
                    <a:pt x="41" y="556"/>
                    <a:pt x="73" y="669"/>
                  </a:cubicBezTo>
                  <a:cubicBezTo>
                    <a:pt x="76" y="680"/>
                    <a:pt x="70" y="691"/>
                    <a:pt x="59" y="694"/>
                  </a:cubicBezTo>
                  <a:cubicBezTo>
                    <a:pt x="57" y="695"/>
                    <a:pt x="56" y="695"/>
                    <a:pt x="54" y="695"/>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2" name="Freeform 301"/>
            <p:cNvSpPr/>
            <p:nvPr/>
          </p:nvSpPr>
          <p:spPr bwMode="auto">
            <a:xfrm>
              <a:off x="4933951" y="4829176"/>
              <a:ext cx="2324100" cy="466725"/>
            </a:xfrm>
            <a:custGeom>
              <a:avLst/>
              <a:gdLst>
                <a:gd name="T0" fmla="*/ 23 w 732"/>
                <a:gd name="T1" fmla="*/ 144 h 147"/>
                <a:gd name="T2" fmla="*/ 6 w 732"/>
                <a:gd name="T3" fmla="*/ 135 h 147"/>
                <a:gd name="T4" fmla="*/ 12 w 732"/>
                <a:gd name="T5" fmla="*/ 107 h 147"/>
                <a:gd name="T6" fmla="*/ 366 w 732"/>
                <a:gd name="T7" fmla="*/ 0 h 147"/>
                <a:gd name="T8" fmla="*/ 720 w 732"/>
                <a:gd name="T9" fmla="*/ 107 h 147"/>
                <a:gd name="T10" fmla="*/ 726 w 732"/>
                <a:gd name="T11" fmla="*/ 135 h 147"/>
                <a:gd name="T12" fmla="*/ 698 w 732"/>
                <a:gd name="T13" fmla="*/ 141 h 147"/>
                <a:gd name="T14" fmla="*/ 366 w 732"/>
                <a:gd name="T15" fmla="*/ 40 h 147"/>
                <a:gd name="T16" fmla="*/ 34 w 732"/>
                <a:gd name="T17" fmla="*/ 141 h 147"/>
                <a:gd name="T18" fmla="*/ 23 w 732"/>
                <a:gd name="T19" fmla="*/ 14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2" h="147">
                  <a:moveTo>
                    <a:pt x="23" y="144"/>
                  </a:moveTo>
                  <a:cubicBezTo>
                    <a:pt x="17" y="144"/>
                    <a:pt x="10" y="141"/>
                    <a:pt x="6" y="135"/>
                  </a:cubicBezTo>
                  <a:cubicBezTo>
                    <a:pt x="0" y="126"/>
                    <a:pt x="3" y="113"/>
                    <a:pt x="12" y="107"/>
                  </a:cubicBezTo>
                  <a:cubicBezTo>
                    <a:pt x="117" y="37"/>
                    <a:pt x="239" y="0"/>
                    <a:pt x="366" y="0"/>
                  </a:cubicBezTo>
                  <a:cubicBezTo>
                    <a:pt x="493" y="0"/>
                    <a:pt x="615" y="37"/>
                    <a:pt x="720" y="107"/>
                  </a:cubicBezTo>
                  <a:cubicBezTo>
                    <a:pt x="729" y="113"/>
                    <a:pt x="732" y="126"/>
                    <a:pt x="726" y="135"/>
                  </a:cubicBezTo>
                  <a:cubicBezTo>
                    <a:pt x="719" y="144"/>
                    <a:pt x="707" y="147"/>
                    <a:pt x="698" y="141"/>
                  </a:cubicBezTo>
                  <a:cubicBezTo>
                    <a:pt x="599" y="75"/>
                    <a:pt x="485" y="40"/>
                    <a:pt x="366" y="40"/>
                  </a:cubicBezTo>
                  <a:cubicBezTo>
                    <a:pt x="247" y="40"/>
                    <a:pt x="133" y="75"/>
                    <a:pt x="34" y="141"/>
                  </a:cubicBezTo>
                  <a:cubicBezTo>
                    <a:pt x="31" y="143"/>
                    <a:pt x="27" y="144"/>
                    <a:pt x="23" y="144"/>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4" name="Oval 316"/>
            <p:cNvSpPr>
              <a:spLocks noChangeArrowheads="1"/>
            </p:cNvSpPr>
            <p:nvPr/>
          </p:nvSpPr>
          <p:spPr bwMode="auto">
            <a:xfrm>
              <a:off x="5845176" y="4641851"/>
              <a:ext cx="501650" cy="504825"/>
            </a:xfrm>
            <a:prstGeom prst="ellipse">
              <a:avLst/>
            </a:prstGeom>
            <a:solidFill>
              <a:schemeClr val="accent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6" name="Freeform 303"/>
            <p:cNvSpPr>
              <a:spLocks noEditPoints="1"/>
            </p:cNvSpPr>
            <p:nvPr/>
          </p:nvSpPr>
          <p:spPr bwMode="auto">
            <a:xfrm>
              <a:off x="5984876" y="4740276"/>
              <a:ext cx="222250" cy="323850"/>
            </a:xfrm>
            <a:custGeom>
              <a:avLst/>
              <a:gdLst>
                <a:gd name="T0" fmla="*/ 19 w 70"/>
                <a:gd name="T1" fmla="*/ 78 h 102"/>
                <a:gd name="T2" fmla="*/ 20 w 70"/>
                <a:gd name="T3" fmla="*/ 83 h 102"/>
                <a:gd name="T4" fmla="*/ 35 w 70"/>
                <a:gd name="T5" fmla="*/ 86 h 102"/>
                <a:gd name="T6" fmla="*/ 50 w 70"/>
                <a:gd name="T7" fmla="*/ 83 h 102"/>
                <a:gd name="T8" fmla="*/ 51 w 70"/>
                <a:gd name="T9" fmla="*/ 78 h 102"/>
                <a:gd name="T10" fmla="*/ 35 w 70"/>
                <a:gd name="T11" fmla="*/ 81 h 102"/>
                <a:gd name="T12" fmla="*/ 19 w 70"/>
                <a:gd name="T13" fmla="*/ 78 h 102"/>
                <a:gd name="T14" fmla="*/ 20 w 70"/>
                <a:gd name="T15" fmla="*/ 88 h 102"/>
                <a:gd name="T16" fmla="*/ 21 w 70"/>
                <a:gd name="T17" fmla="*/ 93 h 102"/>
                <a:gd name="T18" fmla="*/ 26 w 70"/>
                <a:gd name="T19" fmla="*/ 96 h 102"/>
                <a:gd name="T20" fmla="*/ 26 w 70"/>
                <a:gd name="T21" fmla="*/ 99 h 102"/>
                <a:gd name="T22" fmla="*/ 35 w 70"/>
                <a:gd name="T23" fmla="*/ 102 h 102"/>
                <a:gd name="T24" fmla="*/ 44 w 70"/>
                <a:gd name="T25" fmla="*/ 99 h 102"/>
                <a:gd name="T26" fmla="*/ 44 w 70"/>
                <a:gd name="T27" fmla="*/ 96 h 102"/>
                <a:gd name="T28" fmla="*/ 49 w 70"/>
                <a:gd name="T29" fmla="*/ 93 h 102"/>
                <a:gd name="T30" fmla="*/ 50 w 70"/>
                <a:gd name="T31" fmla="*/ 88 h 102"/>
                <a:gd name="T32" fmla="*/ 35 w 70"/>
                <a:gd name="T33" fmla="*/ 90 h 102"/>
                <a:gd name="T34" fmla="*/ 20 w 70"/>
                <a:gd name="T35" fmla="*/ 88 h 102"/>
                <a:gd name="T36" fmla="*/ 35 w 70"/>
                <a:gd name="T37" fmla="*/ 0 h 102"/>
                <a:gd name="T38" fmla="*/ 0 w 70"/>
                <a:gd name="T39" fmla="*/ 35 h 102"/>
                <a:gd name="T40" fmla="*/ 17 w 70"/>
                <a:gd name="T41" fmla="*/ 65 h 102"/>
                <a:gd name="T42" fmla="*/ 18 w 70"/>
                <a:gd name="T43" fmla="*/ 74 h 102"/>
                <a:gd name="T44" fmla="*/ 35 w 70"/>
                <a:gd name="T45" fmla="*/ 77 h 102"/>
                <a:gd name="T46" fmla="*/ 52 w 70"/>
                <a:gd name="T47" fmla="*/ 74 h 102"/>
                <a:gd name="T48" fmla="*/ 53 w 70"/>
                <a:gd name="T49" fmla="*/ 65 h 102"/>
                <a:gd name="T50" fmla="*/ 70 w 70"/>
                <a:gd name="T51" fmla="*/ 35 h 102"/>
                <a:gd name="T52" fmla="*/ 35 w 70"/>
                <a:gd name="T53" fmla="*/ 0 h 102"/>
                <a:gd name="T54" fmla="*/ 48 w 70"/>
                <a:gd name="T55" fmla="*/ 61 h 102"/>
                <a:gd name="T56" fmla="*/ 47 w 70"/>
                <a:gd name="T57" fmla="*/ 69 h 102"/>
                <a:gd name="T58" fmla="*/ 35 w 70"/>
                <a:gd name="T59" fmla="*/ 71 h 102"/>
                <a:gd name="T60" fmla="*/ 23 w 70"/>
                <a:gd name="T61" fmla="*/ 69 h 102"/>
                <a:gd name="T62" fmla="*/ 22 w 70"/>
                <a:gd name="T63" fmla="*/ 61 h 102"/>
                <a:gd name="T64" fmla="*/ 6 w 70"/>
                <a:gd name="T65" fmla="*/ 35 h 102"/>
                <a:gd name="T66" fmla="*/ 35 w 70"/>
                <a:gd name="T67" fmla="*/ 6 h 102"/>
                <a:gd name="T68" fmla="*/ 64 w 70"/>
                <a:gd name="T69" fmla="*/ 35 h 102"/>
                <a:gd name="T70" fmla="*/ 48 w 70"/>
                <a:gd name="T71" fmla="*/ 61 h 102"/>
                <a:gd name="T72" fmla="*/ 35 w 70"/>
                <a:gd name="T73" fmla="*/ 14 h 102"/>
                <a:gd name="T74" fmla="*/ 37 w 70"/>
                <a:gd name="T75" fmla="*/ 12 h 102"/>
                <a:gd name="T76" fmla="*/ 35 w 70"/>
                <a:gd name="T77" fmla="*/ 11 h 102"/>
                <a:gd name="T78" fmla="*/ 11 w 70"/>
                <a:gd name="T79" fmla="*/ 35 h 102"/>
                <a:gd name="T80" fmla="*/ 13 w 70"/>
                <a:gd name="T81" fmla="*/ 37 h 102"/>
                <a:gd name="T82" fmla="*/ 14 w 70"/>
                <a:gd name="T83" fmla="*/ 35 h 102"/>
                <a:gd name="T84" fmla="*/ 35 w 70"/>
                <a:gd name="T85" fmla="*/ 14 h 102"/>
                <a:gd name="T86" fmla="*/ 43 w 70"/>
                <a:gd name="T87" fmla="*/ 48 h 102"/>
                <a:gd name="T88" fmla="*/ 35 w 70"/>
                <a:gd name="T89" fmla="*/ 34 h 102"/>
                <a:gd name="T90" fmla="*/ 27 w 70"/>
                <a:gd name="T91" fmla="*/ 48 h 102"/>
                <a:gd name="T92" fmla="*/ 24 w 70"/>
                <a:gd name="T93" fmla="*/ 41 h 102"/>
                <a:gd name="T94" fmla="*/ 19 w 70"/>
                <a:gd name="T95" fmla="*/ 43 h 102"/>
                <a:gd name="T96" fmla="*/ 27 w 70"/>
                <a:gd name="T97" fmla="*/ 60 h 102"/>
                <a:gd name="T98" fmla="*/ 35 w 70"/>
                <a:gd name="T99" fmla="*/ 45 h 102"/>
                <a:gd name="T100" fmla="*/ 43 w 70"/>
                <a:gd name="T101" fmla="*/ 60 h 102"/>
                <a:gd name="T102" fmla="*/ 51 w 70"/>
                <a:gd name="T103" fmla="*/ 43 h 102"/>
                <a:gd name="T104" fmla="*/ 46 w 70"/>
                <a:gd name="T105" fmla="*/ 41 h 102"/>
                <a:gd name="T106" fmla="*/ 43 w 70"/>
                <a:gd name="T107" fmla="*/ 4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2">
                  <a:moveTo>
                    <a:pt x="19" y="78"/>
                  </a:moveTo>
                  <a:cubicBezTo>
                    <a:pt x="20" y="83"/>
                    <a:pt x="20" y="83"/>
                    <a:pt x="20" y="83"/>
                  </a:cubicBezTo>
                  <a:cubicBezTo>
                    <a:pt x="24" y="85"/>
                    <a:pt x="29" y="86"/>
                    <a:pt x="35" y="86"/>
                  </a:cubicBezTo>
                  <a:cubicBezTo>
                    <a:pt x="41" y="86"/>
                    <a:pt x="46" y="85"/>
                    <a:pt x="50" y="83"/>
                  </a:cubicBezTo>
                  <a:cubicBezTo>
                    <a:pt x="51" y="78"/>
                    <a:pt x="51" y="78"/>
                    <a:pt x="51" y="78"/>
                  </a:cubicBezTo>
                  <a:cubicBezTo>
                    <a:pt x="46" y="80"/>
                    <a:pt x="41" y="81"/>
                    <a:pt x="35" y="81"/>
                  </a:cubicBezTo>
                  <a:cubicBezTo>
                    <a:pt x="29" y="81"/>
                    <a:pt x="24" y="80"/>
                    <a:pt x="19" y="78"/>
                  </a:cubicBezTo>
                  <a:close/>
                  <a:moveTo>
                    <a:pt x="20" y="88"/>
                  </a:moveTo>
                  <a:cubicBezTo>
                    <a:pt x="21" y="93"/>
                    <a:pt x="21" y="93"/>
                    <a:pt x="21" y="93"/>
                  </a:cubicBezTo>
                  <a:cubicBezTo>
                    <a:pt x="21" y="93"/>
                    <a:pt x="22" y="95"/>
                    <a:pt x="26" y="96"/>
                  </a:cubicBezTo>
                  <a:cubicBezTo>
                    <a:pt x="26" y="99"/>
                    <a:pt x="26" y="99"/>
                    <a:pt x="26" y="99"/>
                  </a:cubicBezTo>
                  <a:cubicBezTo>
                    <a:pt x="26" y="99"/>
                    <a:pt x="28" y="102"/>
                    <a:pt x="35" y="102"/>
                  </a:cubicBezTo>
                  <a:cubicBezTo>
                    <a:pt x="42" y="102"/>
                    <a:pt x="44" y="99"/>
                    <a:pt x="44" y="99"/>
                  </a:cubicBezTo>
                  <a:cubicBezTo>
                    <a:pt x="44" y="96"/>
                    <a:pt x="44" y="96"/>
                    <a:pt x="44" y="96"/>
                  </a:cubicBezTo>
                  <a:cubicBezTo>
                    <a:pt x="48" y="95"/>
                    <a:pt x="49" y="93"/>
                    <a:pt x="49" y="93"/>
                  </a:cubicBezTo>
                  <a:cubicBezTo>
                    <a:pt x="50" y="88"/>
                    <a:pt x="50" y="88"/>
                    <a:pt x="50" y="88"/>
                  </a:cubicBezTo>
                  <a:cubicBezTo>
                    <a:pt x="45" y="90"/>
                    <a:pt x="40" y="90"/>
                    <a:pt x="35" y="90"/>
                  </a:cubicBezTo>
                  <a:cubicBezTo>
                    <a:pt x="30" y="90"/>
                    <a:pt x="25" y="90"/>
                    <a:pt x="20" y="88"/>
                  </a:cubicBezTo>
                  <a:close/>
                  <a:moveTo>
                    <a:pt x="35" y="0"/>
                  </a:moveTo>
                  <a:cubicBezTo>
                    <a:pt x="16" y="0"/>
                    <a:pt x="0" y="16"/>
                    <a:pt x="0" y="35"/>
                  </a:cubicBezTo>
                  <a:cubicBezTo>
                    <a:pt x="0" y="48"/>
                    <a:pt x="7" y="59"/>
                    <a:pt x="17" y="65"/>
                  </a:cubicBezTo>
                  <a:cubicBezTo>
                    <a:pt x="18" y="74"/>
                    <a:pt x="18" y="74"/>
                    <a:pt x="18" y="74"/>
                  </a:cubicBezTo>
                  <a:cubicBezTo>
                    <a:pt x="23" y="76"/>
                    <a:pt x="29" y="77"/>
                    <a:pt x="35" y="77"/>
                  </a:cubicBezTo>
                  <a:cubicBezTo>
                    <a:pt x="41" y="77"/>
                    <a:pt x="47" y="76"/>
                    <a:pt x="52" y="74"/>
                  </a:cubicBezTo>
                  <a:cubicBezTo>
                    <a:pt x="53" y="65"/>
                    <a:pt x="53" y="65"/>
                    <a:pt x="53" y="65"/>
                  </a:cubicBezTo>
                  <a:cubicBezTo>
                    <a:pt x="63" y="59"/>
                    <a:pt x="70" y="48"/>
                    <a:pt x="70" y="35"/>
                  </a:cubicBezTo>
                  <a:cubicBezTo>
                    <a:pt x="70" y="16"/>
                    <a:pt x="54" y="0"/>
                    <a:pt x="35" y="0"/>
                  </a:cubicBezTo>
                  <a:close/>
                  <a:moveTo>
                    <a:pt x="48" y="61"/>
                  </a:moveTo>
                  <a:cubicBezTo>
                    <a:pt x="47" y="69"/>
                    <a:pt x="47" y="69"/>
                    <a:pt x="47" y="69"/>
                  </a:cubicBezTo>
                  <a:cubicBezTo>
                    <a:pt x="47" y="69"/>
                    <a:pt x="44" y="71"/>
                    <a:pt x="35" y="71"/>
                  </a:cubicBezTo>
                  <a:cubicBezTo>
                    <a:pt x="26" y="71"/>
                    <a:pt x="23" y="69"/>
                    <a:pt x="23" y="69"/>
                  </a:cubicBezTo>
                  <a:cubicBezTo>
                    <a:pt x="22" y="61"/>
                    <a:pt x="22" y="61"/>
                    <a:pt x="22" y="61"/>
                  </a:cubicBezTo>
                  <a:cubicBezTo>
                    <a:pt x="13" y="56"/>
                    <a:pt x="6" y="46"/>
                    <a:pt x="6" y="35"/>
                  </a:cubicBezTo>
                  <a:cubicBezTo>
                    <a:pt x="6" y="19"/>
                    <a:pt x="19" y="6"/>
                    <a:pt x="35" y="6"/>
                  </a:cubicBezTo>
                  <a:cubicBezTo>
                    <a:pt x="51" y="6"/>
                    <a:pt x="64" y="19"/>
                    <a:pt x="64" y="35"/>
                  </a:cubicBezTo>
                  <a:cubicBezTo>
                    <a:pt x="64" y="46"/>
                    <a:pt x="57" y="56"/>
                    <a:pt x="48" y="61"/>
                  </a:cubicBezTo>
                  <a:close/>
                  <a:moveTo>
                    <a:pt x="35" y="14"/>
                  </a:moveTo>
                  <a:cubicBezTo>
                    <a:pt x="36" y="14"/>
                    <a:pt x="37" y="13"/>
                    <a:pt x="37" y="12"/>
                  </a:cubicBezTo>
                  <a:cubicBezTo>
                    <a:pt x="37" y="11"/>
                    <a:pt x="36" y="11"/>
                    <a:pt x="35" y="11"/>
                  </a:cubicBezTo>
                  <a:cubicBezTo>
                    <a:pt x="22" y="11"/>
                    <a:pt x="11" y="21"/>
                    <a:pt x="11" y="35"/>
                  </a:cubicBezTo>
                  <a:cubicBezTo>
                    <a:pt x="11" y="36"/>
                    <a:pt x="12" y="37"/>
                    <a:pt x="13" y="37"/>
                  </a:cubicBezTo>
                  <a:cubicBezTo>
                    <a:pt x="14" y="37"/>
                    <a:pt x="14" y="36"/>
                    <a:pt x="14" y="35"/>
                  </a:cubicBezTo>
                  <a:cubicBezTo>
                    <a:pt x="14" y="24"/>
                    <a:pt x="24" y="14"/>
                    <a:pt x="35" y="14"/>
                  </a:cubicBezTo>
                  <a:close/>
                  <a:moveTo>
                    <a:pt x="43" y="48"/>
                  </a:moveTo>
                  <a:cubicBezTo>
                    <a:pt x="35" y="34"/>
                    <a:pt x="35" y="34"/>
                    <a:pt x="35" y="34"/>
                  </a:cubicBezTo>
                  <a:cubicBezTo>
                    <a:pt x="27" y="48"/>
                    <a:pt x="27" y="48"/>
                    <a:pt x="27" y="48"/>
                  </a:cubicBezTo>
                  <a:cubicBezTo>
                    <a:pt x="24" y="41"/>
                    <a:pt x="24" y="41"/>
                    <a:pt x="24" y="41"/>
                  </a:cubicBezTo>
                  <a:cubicBezTo>
                    <a:pt x="19" y="43"/>
                    <a:pt x="19" y="43"/>
                    <a:pt x="19" y="43"/>
                  </a:cubicBezTo>
                  <a:cubicBezTo>
                    <a:pt x="27" y="60"/>
                    <a:pt x="27" y="60"/>
                    <a:pt x="27" y="60"/>
                  </a:cubicBezTo>
                  <a:cubicBezTo>
                    <a:pt x="35" y="45"/>
                    <a:pt x="35" y="45"/>
                    <a:pt x="35" y="45"/>
                  </a:cubicBezTo>
                  <a:cubicBezTo>
                    <a:pt x="43" y="60"/>
                    <a:pt x="43" y="60"/>
                    <a:pt x="43" y="60"/>
                  </a:cubicBezTo>
                  <a:cubicBezTo>
                    <a:pt x="51" y="43"/>
                    <a:pt x="51" y="43"/>
                    <a:pt x="51" y="43"/>
                  </a:cubicBezTo>
                  <a:cubicBezTo>
                    <a:pt x="46" y="41"/>
                    <a:pt x="46" y="41"/>
                    <a:pt x="46" y="41"/>
                  </a:cubicBezTo>
                  <a:lnTo>
                    <a:pt x="43" y="48"/>
                  </a:ln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7" name="Freeform 317"/>
            <p:cNvSpPr>
              <a:spLocks noEditPoints="1"/>
            </p:cNvSpPr>
            <p:nvPr/>
          </p:nvSpPr>
          <p:spPr bwMode="auto">
            <a:xfrm>
              <a:off x="5832476" y="4629151"/>
              <a:ext cx="527050" cy="530225"/>
            </a:xfrm>
            <a:custGeom>
              <a:avLst/>
              <a:gdLst>
                <a:gd name="T0" fmla="*/ 83 w 166"/>
                <a:gd name="T1" fmla="*/ 167 h 167"/>
                <a:gd name="T2" fmla="*/ 0 w 166"/>
                <a:gd name="T3" fmla="*/ 83 h 167"/>
                <a:gd name="T4" fmla="*/ 83 w 166"/>
                <a:gd name="T5" fmla="*/ 0 h 167"/>
                <a:gd name="T6" fmla="*/ 166 w 166"/>
                <a:gd name="T7" fmla="*/ 83 h 167"/>
                <a:gd name="T8" fmla="*/ 83 w 166"/>
                <a:gd name="T9" fmla="*/ 167 h 167"/>
                <a:gd name="T10" fmla="*/ 83 w 166"/>
                <a:gd name="T11" fmla="*/ 8 h 167"/>
                <a:gd name="T12" fmla="*/ 8 w 166"/>
                <a:gd name="T13" fmla="*/ 83 h 167"/>
                <a:gd name="T14" fmla="*/ 83 w 166"/>
                <a:gd name="T15" fmla="*/ 159 h 167"/>
                <a:gd name="T16" fmla="*/ 158 w 166"/>
                <a:gd name="T17" fmla="*/ 83 h 167"/>
                <a:gd name="T18" fmla="*/ 83 w 166"/>
                <a:gd name="T19"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67">
                  <a:moveTo>
                    <a:pt x="83" y="167"/>
                  </a:moveTo>
                  <a:cubicBezTo>
                    <a:pt x="37" y="167"/>
                    <a:pt x="0" y="129"/>
                    <a:pt x="0" y="83"/>
                  </a:cubicBezTo>
                  <a:cubicBezTo>
                    <a:pt x="0" y="37"/>
                    <a:pt x="37" y="0"/>
                    <a:pt x="83" y="0"/>
                  </a:cubicBezTo>
                  <a:cubicBezTo>
                    <a:pt x="129" y="0"/>
                    <a:pt x="166" y="37"/>
                    <a:pt x="166" y="83"/>
                  </a:cubicBezTo>
                  <a:cubicBezTo>
                    <a:pt x="166" y="129"/>
                    <a:pt x="129" y="167"/>
                    <a:pt x="83" y="167"/>
                  </a:cubicBezTo>
                  <a:close/>
                  <a:moveTo>
                    <a:pt x="83" y="8"/>
                  </a:moveTo>
                  <a:cubicBezTo>
                    <a:pt x="41" y="8"/>
                    <a:pt x="8" y="42"/>
                    <a:pt x="8" y="83"/>
                  </a:cubicBezTo>
                  <a:cubicBezTo>
                    <a:pt x="8" y="125"/>
                    <a:pt x="41" y="159"/>
                    <a:pt x="83" y="159"/>
                  </a:cubicBezTo>
                  <a:cubicBezTo>
                    <a:pt x="125" y="159"/>
                    <a:pt x="158" y="125"/>
                    <a:pt x="158" y="83"/>
                  </a:cubicBezTo>
                  <a:cubicBezTo>
                    <a:pt x="158" y="42"/>
                    <a:pt x="125" y="8"/>
                    <a:pt x="83" y="8"/>
                  </a:cubicBez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59" name="Oval 318"/>
            <p:cNvSpPr>
              <a:spLocks noChangeArrowheads="1"/>
            </p:cNvSpPr>
            <p:nvPr/>
          </p:nvSpPr>
          <p:spPr bwMode="auto">
            <a:xfrm>
              <a:off x="4730752" y="3832226"/>
              <a:ext cx="504825" cy="504825"/>
            </a:xfrm>
            <a:prstGeom prst="ellipse">
              <a:avLst/>
            </a:prstGeom>
            <a:solidFill>
              <a:schemeClr val="accent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61" name="Freeform 305"/>
            <p:cNvSpPr>
              <a:spLocks noEditPoints="1"/>
            </p:cNvSpPr>
            <p:nvPr/>
          </p:nvSpPr>
          <p:spPr bwMode="auto">
            <a:xfrm>
              <a:off x="4860927" y="3949701"/>
              <a:ext cx="244475" cy="304800"/>
            </a:xfrm>
            <a:custGeom>
              <a:avLst/>
              <a:gdLst>
                <a:gd name="T0" fmla="*/ 77 w 77"/>
                <a:gd name="T1" fmla="*/ 15 h 96"/>
                <a:gd name="T2" fmla="*/ 72 w 77"/>
                <a:gd name="T3" fmla="*/ 10 h 96"/>
                <a:gd name="T4" fmla="*/ 54 w 77"/>
                <a:gd name="T5" fmla="*/ 46 h 96"/>
                <a:gd name="T6" fmla="*/ 49 w 77"/>
                <a:gd name="T7" fmla="*/ 43 h 96"/>
                <a:gd name="T8" fmla="*/ 67 w 77"/>
                <a:gd name="T9" fmla="*/ 5 h 96"/>
                <a:gd name="T10" fmla="*/ 62 w 77"/>
                <a:gd name="T11" fmla="*/ 0 h 96"/>
                <a:gd name="T12" fmla="*/ 15 w 77"/>
                <a:gd name="T13" fmla="*/ 0 h 96"/>
                <a:gd name="T14" fmla="*/ 10 w 77"/>
                <a:gd name="T15" fmla="*/ 5 h 96"/>
                <a:gd name="T16" fmla="*/ 29 w 77"/>
                <a:gd name="T17" fmla="*/ 43 h 96"/>
                <a:gd name="T18" fmla="*/ 23 w 77"/>
                <a:gd name="T19" fmla="*/ 46 h 96"/>
                <a:gd name="T20" fmla="*/ 5 w 77"/>
                <a:gd name="T21" fmla="*/ 10 h 96"/>
                <a:gd name="T22" fmla="*/ 0 w 77"/>
                <a:gd name="T23" fmla="*/ 15 h 96"/>
                <a:gd name="T24" fmla="*/ 18 w 77"/>
                <a:gd name="T25" fmla="*/ 51 h 96"/>
                <a:gd name="T26" fmla="*/ 11 w 77"/>
                <a:gd name="T27" fmla="*/ 69 h 96"/>
                <a:gd name="T28" fmla="*/ 39 w 77"/>
                <a:gd name="T29" fmla="*/ 96 h 96"/>
                <a:gd name="T30" fmla="*/ 66 w 77"/>
                <a:gd name="T31" fmla="*/ 69 h 96"/>
                <a:gd name="T32" fmla="*/ 60 w 77"/>
                <a:gd name="T33" fmla="*/ 51 h 96"/>
                <a:gd name="T34" fmla="*/ 77 w 77"/>
                <a:gd name="T35" fmla="*/ 15 h 96"/>
                <a:gd name="T36" fmla="*/ 19 w 77"/>
                <a:gd name="T37" fmla="*/ 7 h 96"/>
                <a:gd name="T38" fmla="*/ 59 w 77"/>
                <a:gd name="T39" fmla="*/ 7 h 96"/>
                <a:gd name="T40" fmla="*/ 55 w 77"/>
                <a:gd name="T41" fmla="*/ 14 h 96"/>
                <a:gd name="T42" fmla="*/ 22 w 77"/>
                <a:gd name="T43" fmla="*/ 14 h 96"/>
                <a:gd name="T44" fmla="*/ 19 w 77"/>
                <a:gd name="T45" fmla="*/ 7 h 96"/>
                <a:gd name="T46" fmla="*/ 26 w 77"/>
                <a:gd name="T47" fmla="*/ 21 h 96"/>
                <a:gd name="T48" fmla="*/ 52 w 77"/>
                <a:gd name="T49" fmla="*/ 21 h 96"/>
                <a:gd name="T50" fmla="*/ 42 w 77"/>
                <a:gd name="T51" fmla="*/ 41 h 96"/>
                <a:gd name="T52" fmla="*/ 39 w 77"/>
                <a:gd name="T53" fmla="*/ 41 h 96"/>
                <a:gd name="T54" fmla="*/ 36 w 77"/>
                <a:gd name="T55" fmla="*/ 41 h 96"/>
                <a:gd name="T56" fmla="*/ 26 w 77"/>
                <a:gd name="T57" fmla="*/ 21 h 96"/>
                <a:gd name="T58" fmla="*/ 60 w 77"/>
                <a:gd name="T59" fmla="*/ 69 h 96"/>
                <a:gd name="T60" fmla="*/ 39 w 77"/>
                <a:gd name="T61" fmla="*/ 90 h 96"/>
                <a:gd name="T62" fmla="*/ 17 w 77"/>
                <a:gd name="T63" fmla="*/ 69 h 96"/>
                <a:gd name="T64" fmla="*/ 39 w 77"/>
                <a:gd name="T65" fmla="*/ 47 h 96"/>
                <a:gd name="T66" fmla="*/ 60 w 77"/>
                <a:gd name="T67" fmla="*/ 69 h 96"/>
                <a:gd name="T68" fmla="*/ 39 w 77"/>
                <a:gd name="T69" fmla="*/ 49 h 96"/>
                <a:gd name="T70" fmla="*/ 19 w 77"/>
                <a:gd name="T71" fmla="*/ 69 h 96"/>
                <a:gd name="T72" fmla="*/ 39 w 77"/>
                <a:gd name="T73" fmla="*/ 89 h 96"/>
                <a:gd name="T74" fmla="*/ 59 w 77"/>
                <a:gd name="T75" fmla="*/ 69 h 96"/>
                <a:gd name="T76" fmla="*/ 39 w 77"/>
                <a:gd name="T77" fmla="*/ 49 h 96"/>
                <a:gd name="T78" fmla="*/ 39 w 77"/>
                <a:gd name="T79" fmla="*/ 87 h 96"/>
                <a:gd name="T80" fmla="*/ 21 w 77"/>
                <a:gd name="T81" fmla="*/ 69 h 96"/>
                <a:gd name="T82" fmla="*/ 39 w 77"/>
                <a:gd name="T83" fmla="*/ 51 h 96"/>
                <a:gd name="T84" fmla="*/ 57 w 77"/>
                <a:gd name="T85" fmla="*/ 69 h 96"/>
                <a:gd name="T86" fmla="*/ 39 w 77"/>
                <a:gd name="T87" fmla="*/ 87 h 96"/>
                <a:gd name="T88" fmla="*/ 42 w 77"/>
                <a:gd name="T89" fmla="*/ 57 h 96"/>
                <a:gd name="T90" fmla="*/ 39 w 77"/>
                <a:gd name="T91" fmla="*/ 57 h 96"/>
                <a:gd name="T92" fmla="*/ 33 w 77"/>
                <a:gd name="T93" fmla="*/ 61 h 96"/>
                <a:gd name="T94" fmla="*/ 33 w 77"/>
                <a:gd name="T95" fmla="*/ 64 h 96"/>
                <a:gd name="T96" fmla="*/ 37 w 77"/>
                <a:gd name="T97" fmla="*/ 64 h 96"/>
                <a:gd name="T98" fmla="*/ 37 w 77"/>
                <a:gd name="T99" fmla="*/ 78 h 96"/>
                <a:gd name="T100" fmla="*/ 34 w 77"/>
                <a:gd name="T101" fmla="*/ 78 h 96"/>
                <a:gd name="T102" fmla="*/ 34 w 77"/>
                <a:gd name="T103" fmla="*/ 81 h 96"/>
                <a:gd name="T104" fmla="*/ 45 w 77"/>
                <a:gd name="T105" fmla="*/ 81 h 96"/>
                <a:gd name="T106" fmla="*/ 45 w 77"/>
                <a:gd name="T107" fmla="*/ 78 h 96"/>
                <a:gd name="T108" fmla="*/ 42 w 77"/>
                <a:gd name="T109" fmla="*/ 78 h 96"/>
                <a:gd name="T110" fmla="*/ 42 w 77"/>
                <a:gd name="T111"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96">
                  <a:moveTo>
                    <a:pt x="77" y="15"/>
                  </a:moveTo>
                  <a:cubicBezTo>
                    <a:pt x="72" y="10"/>
                    <a:pt x="72" y="10"/>
                    <a:pt x="72" y="10"/>
                  </a:cubicBezTo>
                  <a:cubicBezTo>
                    <a:pt x="54" y="46"/>
                    <a:pt x="54" y="46"/>
                    <a:pt x="54" y="46"/>
                  </a:cubicBezTo>
                  <a:cubicBezTo>
                    <a:pt x="53" y="45"/>
                    <a:pt x="51" y="44"/>
                    <a:pt x="49" y="43"/>
                  </a:cubicBezTo>
                  <a:cubicBezTo>
                    <a:pt x="67" y="5"/>
                    <a:pt x="67" y="5"/>
                    <a:pt x="67" y="5"/>
                  </a:cubicBezTo>
                  <a:cubicBezTo>
                    <a:pt x="62" y="0"/>
                    <a:pt x="62" y="0"/>
                    <a:pt x="62" y="0"/>
                  </a:cubicBezTo>
                  <a:cubicBezTo>
                    <a:pt x="15" y="0"/>
                    <a:pt x="15" y="0"/>
                    <a:pt x="15" y="0"/>
                  </a:cubicBezTo>
                  <a:cubicBezTo>
                    <a:pt x="10" y="5"/>
                    <a:pt x="10" y="5"/>
                    <a:pt x="10" y="5"/>
                  </a:cubicBezTo>
                  <a:cubicBezTo>
                    <a:pt x="29" y="43"/>
                    <a:pt x="29" y="43"/>
                    <a:pt x="29" y="43"/>
                  </a:cubicBezTo>
                  <a:cubicBezTo>
                    <a:pt x="27" y="44"/>
                    <a:pt x="25" y="45"/>
                    <a:pt x="23" y="46"/>
                  </a:cubicBezTo>
                  <a:cubicBezTo>
                    <a:pt x="5" y="10"/>
                    <a:pt x="5" y="10"/>
                    <a:pt x="5" y="10"/>
                  </a:cubicBezTo>
                  <a:cubicBezTo>
                    <a:pt x="0" y="15"/>
                    <a:pt x="0" y="15"/>
                    <a:pt x="0" y="15"/>
                  </a:cubicBezTo>
                  <a:cubicBezTo>
                    <a:pt x="18" y="51"/>
                    <a:pt x="18" y="51"/>
                    <a:pt x="18" y="51"/>
                  </a:cubicBezTo>
                  <a:cubicBezTo>
                    <a:pt x="14" y="56"/>
                    <a:pt x="11" y="62"/>
                    <a:pt x="11" y="69"/>
                  </a:cubicBezTo>
                  <a:cubicBezTo>
                    <a:pt x="11" y="84"/>
                    <a:pt x="24" y="96"/>
                    <a:pt x="39" y="96"/>
                  </a:cubicBezTo>
                  <a:cubicBezTo>
                    <a:pt x="54" y="96"/>
                    <a:pt x="66" y="84"/>
                    <a:pt x="66" y="69"/>
                  </a:cubicBezTo>
                  <a:cubicBezTo>
                    <a:pt x="66" y="62"/>
                    <a:pt x="64" y="56"/>
                    <a:pt x="60" y="51"/>
                  </a:cubicBezTo>
                  <a:lnTo>
                    <a:pt x="77" y="15"/>
                  </a:lnTo>
                  <a:close/>
                  <a:moveTo>
                    <a:pt x="19" y="7"/>
                  </a:moveTo>
                  <a:cubicBezTo>
                    <a:pt x="59" y="7"/>
                    <a:pt x="59" y="7"/>
                    <a:pt x="59" y="7"/>
                  </a:cubicBezTo>
                  <a:cubicBezTo>
                    <a:pt x="55" y="14"/>
                    <a:pt x="55" y="14"/>
                    <a:pt x="55" y="14"/>
                  </a:cubicBezTo>
                  <a:cubicBezTo>
                    <a:pt x="22" y="14"/>
                    <a:pt x="22" y="14"/>
                    <a:pt x="22" y="14"/>
                  </a:cubicBezTo>
                  <a:lnTo>
                    <a:pt x="19" y="7"/>
                  </a:lnTo>
                  <a:close/>
                  <a:moveTo>
                    <a:pt x="26" y="21"/>
                  </a:moveTo>
                  <a:cubicBezTo>
                    <a:pt x="52" y="21"/>
                    <a:pt x="52" y="21"/>
                    <a:pt x="52" y="21"/>
                  </a:cubicBezTo>
                  <a:cubicBezTo>
                    <a:pt x="42" y="41"/>
                    <a:pt x="42" y="41"/>
                    <a:pt x="42" y="41"/>
                  </a:cubicBezTo>
                  <a:cubicBezTo>
                    <a:pt x="41" y="41"/>
                    <a:pt x="40" y="41"/>
                    <a:pt x="39" y="41"/>
                  </a:cubicBezTo>
                  <a:cubicBezTo>
                    <a:pt x="38" y="41"/>
                    <a:pt x="37" y="41"/>
                    <a:pt x="36" y="41"/>
                  </a:cubicBezTo>
                  <a:lnTo>
                    <a:pt x="26" y="21"/>
                  </a:lnTo>
                  <a:close/>
                  <a:moveTo>
                    <a:pt x="60" y="69"/>
                  </a:moveTo>
                  <a:cubicBezTo>
                    <a:pt x="60" y="81"/>
                    <a:pt x="51" y="90"/>
                    <a:pt x="39" y="90"/>
                  </a:cubicBezTo>
                  <a:cubicBezTo>
                    <a:pt x="27" y="90"/>
                    <a:pt x="17" y="81"/>
                    <a:pt x="17" y="69"/>
                  </a:cubicBezTo>
                  <a:cubicBezTo>
                    <a:pt x="17" y="57"/>
                    <a:pt x="27" y="47"/>
                    <a:pt x="39" y="47"/>
                  </a:cubicBezTo>
                  <a:cubicBezTo>
                    <a:pt x="51" y="47"/>
                    <a:pt x="60" y="57"/>
                    <a:pt x="60" y="69"/>
                  </a:cubicBezTo>
                  <a:close/>
                  <a:moveTo>
                    <a:pt x="39" y="49"/>
                  </a:moveTo>
                  <a:cubicBezTo>
                    <a:pt x="28" y="49"/>
                    <a:pt x="19" y="58"/>
                    <a:pt x="19" y="69"/>
                  </a:cubicBezTo>
                  <a:cubicBezTo>
                    <a:pt x="19" y="80"/>
                    <a:pt x="28" y="89"/>
                    <a:pt x="39" y="89"/>
                  </a:cubicBezTo>
                  <a:cubicBezTo>
                    <a:pt x="50" y="89"/>
                    <a:pt x="59" y="80"/>
                    <a:pt x="59" y="69"/>
                  </a:cubicBezTo>
                  <a:cubicBezTo>
                    <a:pt x="59" y="58"/>
                    <a:pt x="50" y="49"/>
                    <a:pt x="39" y="49"/>
                  </a:cubicBezTo>
                  <a:close/>
                  <a:moveTo>
                    <a:pt x="39" y="87"/>
                  </a:moveTo>
                  <a:cubicBezTo>
                    <a:pt x="29" y="87"/>
                    <a:pt x="21" y="79"/>
                    <a:pt x="21" y="69"/>
                  </a:cubicBezTo>
                  <a:cubicBezTo>
                    <a:pt x="21" y="59"/>
                    <a:pt x="29" y="51"/>
                    <a:pt x="39" y="51"/>
                  </a:cubicBezTo>
                  <a:cubicBezTo>
                    <a:pt x="49" y="51"/>
                    <a:pt x="57" y="59"/>
                    <a:pt x="57" y="69"/>
                  </a:cubicBezTo>
                  <a:cubicBezTo>
                    <a:pt x="57" y="79"/>
                    <a:pt x="49" y="87"/>
                    <a:pt x="39" y="87"/>
                  </a:cubicBezTo>
                  <a:close/>
                  <a:moveTo>
                    <a:pt x="42" y="57"/>
                  </a:moveTo>
                  <a:cubicBezTo>
                    <a:pt x="39" y="57"/>
                    <a:pt x="39" y="57"/>
                    <a:pt x="39" y="57"/>
                  </a:cubicBezTo>
                  <a:cubicBezTo>
                    <a:pt x="39" y="57"/>
                    <a:pt x="37" y="61"/>
                    <a:pt x="33" y="61"/>
                  </a:cubicBezTo>
                  <a:cubicBezTo>
                    <a:pt x="33" y="64"/>
                    <a:pt x="33" y="64"/>
                    <a:pt x="33" y="64"/>
                  </a:cubicBezTo>
                  <a:cubicBezTo>
                    <a:pt x="37" y="64"/>
                    <a:pt x="37" y="64"/>
                    <a:pt x="37" y="64"/>
                  </a:cubicBezTo>
                  <a:cubicBezTo>
                    <a:pt x="37" y="78"/>
                    <a:pt x="37" y="78"/>
                    <a:pt x="37" y="78"/>
                  </a:cubicBezTo>
                  <a:cubicBezTo>
                    <a:pt x="34" y="78"/>
                    <a:pt x="34" y="78"/>
                    <a:pt x="34" y="78"/>
                  </a:cubicBezTo>
                  <a:cubicBezTo>
                    <a:pt x="34" y="81"/>
                    <a:pt x="34" y="81"/>
                    <a:pt x="34" y="81"/>
                  </a:cubicBezTo>
                  <a:cubicBezTo>
                    <a:pt x="45" y="81"/>
                    <a:pt x="45" y="81"/>
                    <a:pt x="45" y="81"/>
                  </a:cubicBezTo>
                  <a:cubicBezTo>
                    <a:pt x="45" y="78"/>
                    <a:pt x="45" y="78"/>
                    <a:pt x="45" y="78"/>
                  </a:cubicBezTo>
                  <a:cubicBezTo>
                    <a:pt x="42" y="78"/>
                    <a:pt x="42" y="78"/>
                    <a:pt x="42" y="78"/>
                  </a:cubicBezTo>
                  <a:lnTo>
                    <a:pt x="42" y="57"/>
                  </a:ln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62" name="Freeform 319"/>
            <p:cNvSpPr>
              <a:spLocks noEditPoints="1"/>
            </p:cNvSpPr>
            <p:nvPr/>
          </p:nvSpPr>
          <p:spPr bwMode="auto">
            <a:xfrm>
              <a:off x="4718052" y="3819526"/>
              <a:ext cx="530225" cy="530225"/>
            </a:xfrm>
            <a:custGeom>
              <a:avLst/>
              <a:gdLst>
                <a:gd name="T0" fmla="*/ 84 w 167"/>
                <a:gd name="T1" fmla="*/ 167 h 167"/>
                <a:gd name="T2" fmla="*/ 0 w 167"/>
                <a:gd name="T3" fmla="*/ 84 h 167"/>
                <a:gd name="T4" fmla="*/ 84 w 167"/>
                <a:gd name="T5" fmla="*/ 0 h 167"/>
                <a:gd name="T6" fmla="*/ 167 w 167"/>
                <a:gd name="T7" fmla="*/ 84 h 167"/>
                <a:gd name="T8" fmla="*/ 84 w 167"/>
                <a:gd name="T9" fmla="*/ 167 h 167"/>
                <a:gd name="T10" fmla="*/ 84 w 167"/>
                <a:gd name="T11" fmla="*/ 8 h 167"/>
                <a:gd name="T12" fmla="*/ 8 w 167"/>
                <a:gd name="T13" fmla="*/ 84 h 167"/>
                <a:gd name="T14" fmla="*/ 84 w 167"/>
                <a:gd name="T15" fmla="*/ 159 h 167"/>
                <a:gd name="T16" fmla="*/ 159 w 167"/>
                <a:gd name="T17" fmla="*/ 84 h 167"/>
                <a:gd name="T18" fmla="*/ 84 w 167"/>
                <a:gd name="T19"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7">
                  <a:moveTo>
                    <a:pt x="84" y="167"/>
                  </a:moveTo>
                  <a:cubicBezTo>
                    <a:pt x="38" y="167"/>
                    <a:pt x="0" y="130"/>
                    <a:pt x="0" y="84"/>
                  </a:cubicBezTo>
                  <a:cubicBezTo>
                    <a:pt x="0" y="38"/>
                    <a:pt x="38" y="0"/>
                    <a:pt x="84" y="0"/>
                  </a:cubicBezTo>
                  <a:cubicBezTo>
                    <a:pt x="130" y="0"/>
                    <a:pt x="167" y="38"/>
                    <a:pt x="167" y="84"/>
                  </a:cubicBezTo>
                  <a:cubicBezTo>
                    <a:pt x="167" y="130"/>
                    <a:pt x="130" y="167"/>
                    <a:pt x="84" y="167"/>
                  </a:cubicBezTo>
                  <a:close/>
                  <a:moveTo>
                    <a:pt x="84" y="8"/>
                  </a:moveTo>
                  <a:cubicBezTo>
                    <a:pt x="42" y="8"/>
                    <a:pt x="8" y="42"/>
                    <a:pt x="8" y="84"/>
                  </a:cubicBezTo>
                  <a:cubicBezTo>
                    <a:pt x="8" y="125"/>
                    <a:pt x="42" y="159"/>
                    <a:pt x="84" y="159"/>
                  </a:cubicBezTo>
                  <a:cubicBezTo>
                    <a:pt x="125" y="159"/>
                    <a:pt x="159" y="125"/>
                    <a:pt x="159" y="84"/>
                  </a:cubicBezTo>
                  <a:cubicBezTo>
                    <a:pt x="159" y="42"/>
                    <a:pt x="125" y="8"/>
                    <a:pt x="84" y="8"/>
                  </a:cubicBez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64" name="Oval 320"/>
            <p:cNvSpPr>
              <a:spLocks noChangeArrowheads="1"/>
            </p:cNvSpPr>
            <p:nvPr/>
          </p:nvSpPr>
          <p:spPr bwMode="auto">
            <a:xfrm>
              <a:off x="5156202" y="2527300"/>
              <a:ext cx="504825" cy="501650"/>
            </a:xfrm>
            <a:prstGeom prst="ellipse">
              <a:avLst/>
            </a:prstGeom>
            <a:solidFill>
              <a:schemeClr val="accent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66" name="Freeform 307"/>
            <p:cNvSpPr>
              <a:spLocks noEditPoints="1"/>
            </p:cNvSpPr>
            <p:nvPr/>
          </p:nvSpPr>
          <p:spPr bwMode="auto">
            <a:xfrm>
              <a:off x="5264152" y="2660650"/>
              <a:ext cx="288925" cy="244475"/>
            </a:xfrm>
            <a:custGeom>
              <a:avLst/>
              <a:gdLst>
                <a:gd name="T0" fmla="*/ 4 w 91"/>
                <a:gd name="T1" fmla="*/ 74 h 77"/>
                <a:gd name="T2" fmla="*/ 7 w 91"/>
                <a:gd name="T3" fmla="*/ 77 h 77"/>
                <a:gd name="T4" fmla="*/ 24 w 91"/>
                <a:gd name="T5" fmla="*/ 77 h 77"/>
                <a:gd name="T6" fmla="*/ 24 w 91"/>
                <a:gd name="T7" fmla="*/ 42 h 77"/>
                <a:gd name="T8" fmla="*/ 4 w 91"/>
                <a:gd name="T9" fmla="*/ 62 h 77"/>
                <a:gd name="T10" fmla="*/ 4 w 91"/>
                <a:gd name="T11" fmla="*/ 74 h 77"/>
                <a:gd name="T12" fmla="*/ 32 w 91"/>
                <a:gd name="T13" fmla="*/ 50 h 77"/>
                <a:gd name="T14" fmla="*/ 32 w 91"/>
                <a:gd name="T15" fmla="*/ 77 h 77"/>
                <a:gd name="T16" fmla="*/ 52 w 91"/>
                <a:gd name="T17" fmla="*/ 77 h 77"/>
                <a:gd name="T18" fmla="*/ 52 w 91"/>
                <a:gd name="T19" fmla="*/ 53 h 77"/>
                <a:gd name="T20" fmla="*/ 44 w 91"/>
                <a:gd name="T21" fmla="*/ 61 h 77"/>
                <a:gd name="T22" fmla="*/ 32 w 91"/>
                <a:gd name="T23" fmla="*/ 50 h 77"/>
                <a:gd name="T24" fmla="*/ 61 w 91"/>
                <a:gd name="T25" fmla="*/ 45 h 77"/>
                <a:gd name="T26" fmla="*/ 61 w 91"/>
                <a:gd name="T27" fmla="*/ 77 h 77"/>
                <a:gd name="T28" fmla="*/ 77 w 91"/>
                <a:gd name="T29" fmla="*/ 77 h 77"/>
                <a:gd name="T30" fmla="*/ 81 w 91"/>
                <a:gd name="T31" fmla="*/ 74 h 77"/>
                <a:gd name="T32" fmla="*/ 81 w 91"/>
                <a:gd name="T33" fmla="*/ 24 h 77"/>
                <a:gd name="T34" fmla="*/ 63 w 91"/>
                <a:gd name="T35" fmla="*/ 42 h 77"/>
                <a:gd name="T36" fmla="*/ 61 w 91"/>
                <a:gd name="T37" fmla="*/ 45 h 77"/>
                <a:gd name="T38" fmla="*/ 73 w 91"/>
                <a:gd name="T39" fmla="*/ 1 h 77"/>
                <a:gd name="T40" fmla="*/ 69 w 91"/>
                <a:gd name="T41" fmla="*/ 5 h 77"/>
                <a:gd name="T42" fmla="*/ 73 w 91"/>
                <a:gd name="T43" fmla="*/ 9 h 77"/>
                <a:gd name="T44" fmla="*/ 77 w 91"/>
                <a:gd name="T45" fmla="*/ 8 h 77"/>
                <a:gd name="T46" fmla="*/ 44 w 91"/>
                <a:gd name="T47" fmla="*/ 42 h 77"/>
                <a:gd name="T48" fmla="*/ 24 w 91"/>
                <a:gd name="T49" fmla="*/ 22 h 77"/>
                <a:gd name="T50" fmla="*/ 1 w 91"/>
                <a:gd name="T51" fmla="*/ 45 h 77"/>
                <a:gd name="T52" fmla="*/ 1 w 91"/>
                <a:gd name="T53" fmla="*/ 50 h 77"/>
                <a:gd name="T54" fmla="*/ 6 w 91"/>
                <a:gd name="T55" fmla="*/ 50 h 77"/>
                <a:gd name="T56" fmla="*/ 24 w 91"/>
                <a:gd name="T57" fmla="*/ 33 h 77"/>
                <a:gd name="T58" fmla="*/ 44 w 91"/>
                <a:gd name="T59" fmla="*/ 52 h 77"/>
                <a:gd name="T60" fmla="*/ 82 w 91"/>
                <a:gd name="T61" fmla="*/ 13 h 77"/>
                <a:gd name="T62" fmla="*/ 82 w 91"/>
                <a:gd name="T63" fmla="*/ 17 h 77"/>
                <a:gd name="T64" fmla="*/ 85 w 91"/>
                <a:gd name="T65" fmla="*/ 21 h 77"/>
                <a:gd name="T66" fmla="*/ 86 w 91"/>
                <a:gd name="T67" fmla="*/ 21 h 77"/>
                <a:gd name="T68" fmla="*/ 89 w 91"/>
                <a:gd name="T69" fmla="*/ 18 h 77"/>
                <a:gd name="T70" fmla="*/ 91 w 91"/>
                <a:gd name="T71" fmla="*/ 0 h 77"/>
                <a:gd name="T72" fmla="*/ 73 w 91"/>
                <a:gd name="T73"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 h="77">
                  <a:moveTo>
                    <a:pt x="4" y="74"/>
                  </a:moveTo>
                  <a:cubicBezTo>
                    <a:pt x="4" y="75"/>
                    <a:pt x="5" y="77"/>
                    <a:pt x="7" y="77"/>
                  </a:cubicBezTo>
                  <a:cubicBezTo>
                    <a:pt x="24" y="77"/>
                    <a:pt x="24" y="77"/>
                    <a:pt x="24" y="77"/>
                  </a:cubicBezTo>
                  <a:cubicBezTo>
                    <a:pt x="24" y="42"/>
                    <a:pt x="24" y="42"/>
                    <a:pt x="24" y="42"/>
                  </a:cubicBezTo>
                  <a:cubicBezTo>
                    <a:pt x="4" y="62"/>
                    <a:pt x="4" y="62"/>
                    <a:pt x="4" y="62"/>
                  </a:cubicBezTo>
                  <a:lnTo>
                    <a:pt x="4" y="74"/>
                  </a:lnTo>
                  <a:close/>
                  <a:moveTo>
                    <a:pt x="32" y="50"/>
                  </a:moveTo>
                  <a:cubicBezTo>
                    <a:pt x="32" y="77"/>
                    <a:pt x="32" y="77"/>
                    <a:pt x="32" y="77"/>
                  </a:cubicBezTo>
                  <a:cubicBezTo>
                    <a:pt x="52" y="77"/>
                    <a:pt x="52" y="77"/>
                    <a:pt x="52" y="77"/>
                  </a:cubicBezTo>
                  <a:cubicBezTo>
                    <a:pt x="52" y="53"/>
                    <a:pt x="52" y="53"/>
                    <a:pt x="52" y="53"/>
                  </a:cubicBezTo>
                  <a:cubicBezTo>
                    <a:pt x="44" y="61"/>
                    <a:pt x="44" y="61"/>
                    <a:pt x="44" y="61"/>
                  </a:cubicBezTo>
                  <a:lnTo>
                    <a:pt x="32" y="50"/>
                  </a:lnTo>
                  <a:close/>
                  <a:moveTo>
                    <a:pt x="61" y="45"/>
                  </a:moveTo>
                  <a:cubicBezTo>
                    <a:pt x="61" y="77"/>
                    <a:pt x="61" y="77"/>
                    <a:pt x="61" y="77"/>
                  </a:cubicBezTo>
                  <a:cubicBezTo>
                    <a:pt x="77" y="77"/>
                    <a:pt x="77" y="77"/>
                    <a:pt x="77" y="77"/>
                  </a:cubicBezTo>
                  <a:cubicBezTo>
                    <a:pt x="79" y="77"/>
                    <a:pt x="81" y="75"/>
                    <a:pt x="81" y="74"/>
                  </a:cubicBezTo>
                  <a:cubicBezTo>
                    <a:pt x="81" y="24"/>
                    <a:pt x="81" y="24"/>
                    <a:pt x="81" y="24"/>
                  </a:cubicBezTo>
                  <a:cubicBezTo>
                    <a:pt x="63" y="42"/>
                    <a:pt x="63" y="42"/>
                    <a:pt x="63" y="42"/>
                  </a:cubicBezTo>
                  <a:lnTo>
                    <a:pt x="61" y="45"/>
                  </a:lnTo>
                  <a:close/>
                  <a:moveTo>
                    <a:pt x="73" y="1"/>
                  </a:moveTo>
                  <a:cubicBezTo>
                    <a:pt x="71" y="2"/>
                    <a:pt x="69" y="3"/>
                    <a:pt x="69" y="5"/>
                  </a:cubicBezTo>
                  <a:cubicBezTo>
                    <a:pt x="70" y="7"/>
                    <a:pt x="71" y="9"/>
                    <a:pt x="73" y="9"/>
                  </a:cubicBezTo>
                  <a:cubicBezTo>
                    <a:pt x="77" y="8"/>
                    <a:pt x="77" y="8"/>
                    <a:pt x="77" y="8"/>
                  </a:cubicBezTo>
                  <a:cubicBezTo>
                    <a:pt x="44" y="42"/>
                    <a:pt x="44" y="42"/>
                    <a:pt x="44" y="42"/>
                  </a:cubicBezTo>
                  <a:cubicBezTo>
                    <a:pt x="24" y="22"/>
                    <a:pt x="24" y="22"/>
                    <a:pt x="24" y="22"/>
                  </a:cubicBezTo>
                  <a:cubicBezTo>
                    <a:pt x="1" y="45"/>
                    <a:pt x="1" y="45"/>
                    <a:pt x="1" y="45"/>
                  </a:cubicBezTo>
                  <a:cubicBezTo>
                    <a:pt x="0" y="46"/>
                    <a:pt x="0" y="49"/>
                    <a:pt x="1" y="50"/>
                  </a:cubicBezTo>
                  <a:cubicBezTo>
                    <a:pt x="3" y="52"/>
                    <a:pt x="5" y="52"/>
                    <a:pt x="6" y="50"/>
                  </a:cubicBezTo>
                  <a:cubicBezTo>
                    <a:pt x="24" y="33"/>
                    <a:pt x="24" y="33"/>
                    <a:pt x="24" y="33"/>
                  </a:cubicBezTo>
                  <a:cubicBezTo>
                    <a:pt x="44" y="52"/>
                    <a:pt x="44" y="52"/>
                    <a:pt x="44" y="52"/>
                  </a:cubicBezTo>
                  <a:cubicBezTo>
                    <a:pt x="82" y="13"/>
                    <a:pt x="82" y="13"/>
                    <a:pt x="82" y="13"/>
                  </a:cubicBezTo>
                  <a:cubicBezTo>
                    <a:pt x="82" y="17"/>
                    <a:pt x="82" y="17"/>
                    <a:pt x="82" y="17"/>
                  </a:cubicBezTo>
                  <a:cubicBezTo>
                    <a:pt x="82" y="19"/>
                    <a:pt x="83" y="21"/>
                    <a:pt x="85" y="21"/>
                  </a:cubicBezTo>
                  <a:cubicBezTo>
                    <a:pt x="85" y="21"/>
                    <a:pt x="86" y="21"/>
                    <a:pt x="86" y="21"/>
                  </a:cubicBezTo>
                  <a:cubicBezTo>
                    <a:pt x="88" y="21"/>
                    <a:pt x="89" y="20"/>
                    <a:pt x="89" y="18"/>
                  </a:cubicBezTo>
                  <a:cubicBezTo>
                    <a:pt x="91" y="0"/>
                    <a:pt x="91" y="0"/>
                    <a:pt x="91" y="0"/>
                  </a:cubicBezTo>
                  <a:lnTo>
                    <a:pt x="73" y="1"/>
                  </a:ln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67" name="Freeform 321"/>
            <p:cNvSpPr>
              <a:spLocks noEditPoints="1"/>
            </p:cNvSpPr>
            <p:nvPr/>
          </p:nvSpPr>
          <p:spPr bwMode="auto">
            <a:xfrm>
              <a:off x="5143502" y="2514600"/>
              <a:ext cx="530225" cy="527050"/>
            </a:xfrm>
            <a:custGeom>
              <a:avLst/>
              <a:gdLst>
                <a:gd name="T0" fmla="*/ 84 w 167"/>
                <a:gd name="T1" fmla="*/ 166 h 166"/>
                <a:gd name="T2" fmla="*/ 0 w 167"/>
                <a:gd name="T3" fmla="*/ 83 h 166"/>
                <a:gd name="T4" fmla="*/ 84 w 167"/>
                <a:gd name="T5" fmla="*/ 0 h 166"/>
                <a:gd name="T6" fmla="*/ 167 w 167"/>
                <a:gd name="T7" fmla="*/ 83 h 166"/>
                <a:gd name="T8" fmla="*/ 84 w 167"/>
                <a:gd name="T9" fmla="*/ 166 h 166"/>
                <a:gd name="T10" fmla="*/ 84 w 167"/>
                <a:gd name="T11" fmla="*/ 8 h 166"/>
                <a:gd name="T12" fmla="*/ 8 w 167"/>
                <a:gd name="T13" fmla="*/ 83 h 166"/>
                <a:gd name="T14" fmla="*/ 84 w 167"/>
                <a:gd name="T15" fmla="*/ 158 h 166"/>
                <a:gd name="T16" fmla="*/ 159 w 167"/>
                <a:gd name="T17" fmla="*/ 83 h 166"/>
                <a:gd name="T18" fmla="*/ 84 w 167"/>
                <a:gd name="T19"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4" y="166"/>
                  </a:moveTo>
                  <a:cubicBezTo>
                    <a:pt x="38" y="166"/>
                    <a:pt x="0" y="129"/>
                    <a:pt x="0" y="83"/>
                  </a:cubicBezTo>
                  <a:cubicBezTo>
                    <a:pt x="0" y="37"/>
                    <a:pt x="38" y="0"/>
                    <a:pt x="84" y="0"/>
                  </a:cubicBezTo>
                  <a:cubicBezTo>
                    <a:pt x="130" y="0"/>
                    <a:pt x="167" y="37"/>
                    <a:pt x="167" y="83"/>
                  </a:cubicBezTo>
                  <a:cubicBezTo>
                    <a:pt x="167" y="129"/>
                    <a:pt x="130" y="166"/>
                    <a:pt x="84" y="166"/>
                  </a:cubicBezTo>
                  <a:close/>
                  <a:moveTo>
                    <a:pt x="84" y="8"/>
                  </a:moveTo>
                  <a:cubicBezTo>
                    <a:pt x="42" y="8"/>
                    <a:pt x="8" y="41"/>
                    <a:pt x="8" y="83"/>
                  </a:cubicBezTo>
                  <a:cubicBezTo>
                    <a:pt x="8" y="125"/>
                    <a:pt x="42" y="158"/>
                    <a:pt x="84" y="158"/>
                  </a:cubicBezTo>
                  <a:cubicBezTo>
                    <a:pt x="125" y="158"/>
                    <a:pt x="159" y="125"/>
                    <a:pt x="159" y="83"/>
                  </a:cubicBezTo>
                  <a:cubicBezTo>
                    <a:pt x="159" y="41"/>
                    <a:pt x="125" y="8"/>
                    <a:pt x="84" y="8"/>
                  </a:cubicBezTo>
                  <a:close/>
                </a:path>
              </a:pathLst>
            </a:custGeom>
            <a:solidFill>
              <a:schemeClr val="bg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69" name="Oval 322"/>
            <p:cNvSpPr>
              <a:spLocks noChangeArrowheads="1"/>
            </p:cNvSpPr>
            <p:nvPr/>
          </p:nvSpPr>
          <p:spPr bwMode="auto">
            <a:xfrm>
              <a:off x="6530977" y="2527300"/>
              <a:ext cx="504825" cy="501650"/>
            </a:xfrm>
            <a:prstGeom prst="ellipse">
              <a:avLst/>
            </a:prstGeom>
            <a:solidFill>
              <a:schemeClr val="accent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70" name="Group 69"/>
            <p:cNvGrpSpPr/>
            <p:nvPr/>
          </p:nvGrpSpPr>
          <p:grpSpPr>
            <a:xfrm>
              <a:off x="6518277" y="2514600"/>
              <a:ext cx="530225" cy="527050"/>
              <a:chOff x="4994276" y="2514600"/>
              <a:chExt cx="530225" cy="527050"/>
            </a:xfrm>
            <a:solidFill>
              <a:schemeClr val="bg2"/>
            </a:solidFill>
          </p:grpSpPr>
          <p:sp>
            <p:nvSpPr>
              <p:cNvPr id="71" name="Freeform 309"/>
              <p:cNvSpPr>
                <a:spLocks noEditPoints="1"/>
              </p:cNvSpPr>
              <p:nvPr/>
            </p:nvSpPr>
            <p:spPr bwMode="auto">
              <a:xfrm>
                <a:off x="5121276" y="2619375"/>
                <a:ext cx="273050" cy="282575"/>
              </a:xfrm>
              <a:custGeom>
                <a:avLst/>
                <a:gdLst>
                  <a:gd name="T0" fmla="*/ 61 w 86"/>
                  <a:gd name="T1" fmla="*/ 74 h 89"/>
                  <a:gd name="T2" fmla="*/ 63 w 86"/>
                  <a:gd name="T3" fmla="*/ 76 h 89"/>
                  <a:gd name="T4" fmla="*/ 86 w 86"/>
                  <a:gd name="T5" fmla="*/ 89 h 89"/>
                  <a:gd name="T6" fmla="*/ 86 w 86"/>
                  <a:gd name="T7" fmla="*/ 62 h 89"/>
                  <a:gd name="T8" fmla="*/ 85 w 86"/>
                  <a:gd name="T9" fmla="*/ 59 h 89"/>
                  <a:gd name="T10" fmla="*/ 83 w 86"/>
                  <a:gd name="T11" fmla="*/ 55 h 89"/>
                  <a:gd name="T12" fmla="*/ 58 w 86"/>
                  <a:gd name="T13" fmla="*/ 70 h 89"/>
                  <a:gd name="T14" fmla="*/ 61 w 86"/>
                  <a:gd name="T15" fmla="*/ 74 h 89"/>
                  <a:gd name="T16" fmla="*/ 75 w 86"/>
                  <a:gd name="T17" fmla="*/ 56 h 89"/>
                  <a:gd name="T18" fmla="*/ 81 w 86"/>
                  <a:gd name="T19" fmla="*/ 52 h 89"/>
                  <a:gd name="T20" fmla="*/ 55 w 86"/>
                  <a:gd name="T21" fmla="*/ 10 h 89"/>
                  <a:gd name="T22" fmla="*/ 49 w 86"/>
                  <a:gd name="T23" fmla="*/ 14 h 89"/>
                  <a:gd name="T24" fmla="*/ 75 w 86"/>
                  <a:gd name="T25" fmla="*/ 56 h 89"/>
                  <a:gd name="T26" fmla="*/ 72 w 86"/>
                  <a:gd name="T27" fmla="*/ 57 h 89"/>
                  <a:gd name="T28" fmla="*/ 47 w 86"/>
                  <a:gd name="T29" fmla="*/ 15 h 89"/>
                  <a:gd name="T30" fmla="*/ 39 w 86"/>
                  <a:gd name="T31" fmla="*/ 20 h 89"/>
                  <a:gd name="T32" fmla="*/ 65 w 86"/>
                  <a:gd name="T33" fmla="*/ 62 h 89"/>
                  <a:gd name="T34" fmla="*/ 72 w 86"/>
                  <a:gd name="T35" fmla="*/ 57 h 89"/>
                  <a:gd name="T36" fmla="*/ 31 w 86"/>
                  <a:gd name="T37" fmla="*/ 25 h 89"/>
                  <a:gd name="T38" fmla="*/ 56 w 86"/>
                  <a:gd name="T39" fmla="*/ 67 h 89"/>
                  <a:gd name="T40" fmla="*/ 62 w 86"/>
                  <a:gd name="T41" fmla="*/ 63 h 89"/>
                  <a:gd name="T42" fmla="*/ 37 w 86"/>
                  <a:gd name="T43" fmla="*/ 21 h 89"/>
                  <a:gd name="T44" fmla="*/ 31 w 86"/>
                  <a:gd name="T45" fmla="*/ 25 h 89"/>
                  <a:gd name="T46" fmla="*/ 29 w 86"/>
                  <a:gd name="T47" fmla="*/ 22 h 89"/>
                  <a:gd name="T48" fmla="*/ 53 w 86"/>
                  <a:gd name="T49" fmla="*/ 7 h 89"/>
                  <a:gd name="T50" fmla="*/ 51 w 86"/>
                  <a:gd name="T51" fmla="*/ 4 h 89"/>
                  <a:gd name="T52" fmla="*/ 44 w 86"/>
                  <a:gd name="T53" fmla="*/ 2 h 89"/>
                  <a:gd name="T54" fmla="*/ 29 w 86"/>
                  <a:gd name="T55" fmla="*/ 11 h 89"/>
                  <a:gd name="T56" fmla="*/ 27 w 86"/>
                  <a:gd name="T57" fmla="*/ 19 h 89"/>
                  <a:gd name="T58" fmla="*/ 29 w 86"/>
                  <a:gd name="T59" fmla="*/ 22 h 89"/>
                  <a:gd name="T60" fmla="*/ 0 w 86"/>
                  <a:gd name="T61" fmla="*/ 89 h 89"/>
                  <a:gd name="T62" fmla="*/ 66 w 86"/>
                  <a:gd name="T63" fmla="*/ 89 h 89"/>
                  <a:gd name="T64" fmla="*/ 66 w 86"/>
                  <a:gd name="T65" fmla="*/ 84 h 89"/>
                  <a:gd name="T66" fmla="*/ 0 w 86"/>
                  <a:gd name="T67" fmla="*/ 84 h 89"/>
                  <a:gd name="T68" fmla="*/ 0 w 86"/>
                  <a:gd name="T6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 h="89">
                    <a:moveTo>
                      <a:pt x="61" y="74"/>
                    </a:moveTo>
                    <a:cubicBezTo>
                      <a:pt x="61" y="75"/>
                      <a:pt x="62" y="76"/>
                      <a:pt x="63" y="76"/>
                    </a:cubicBezTo>
                    <a:cubicBezTo>
                      <a:pt x="86" y="89"/>
                      <a:pt x="86" y="89"/>
                      <a:pt x="86" y="89"/>
                    </a:cubicBezTo>
                    <a:cubicBezTo>
                      <a:pt x="86" y="62"/>
                      <a:pt x="86" y="62"/>
                      <a:pt x="86" y="62"/>
                    </a:cubicBezTo>
                    <a:cubicBezTo>
                      <a:pt x="86" y="61"/>
                      <a:pt x="86" y="60"/>
                      <a:pt x="85" y="59"/>
                    </a:cubicBezTo>
                    <a:cubicBezTo>
                      <a:pt x="83" y="55"/>
                      <a:pt x="83" y="55"/>
                      <a:pt x="83" y="55"/>
                    </a:cubicBezTo>
                    <a:cubicBezTo>
                      <a:pt x="58" y="70"/>
                      <a:pt x="58" y="70"/>
                      <a:pt x="58" y="70"/>
                    </a:cubicBezTo>
                    <a:lnTo>
                      <a:pt x="61" y="74"/>
                    </a:lnTo>
                    <a:close/>
                    <a:moveTo>
                      <a:pt x="75" y="56"/>
                    </a:moveTo>
                    <a:cubicBezTo>
                      <a:pt x="81" y="52"/>
                      <a:pt x="81" y="52"/>
                      <a:pt x="81" y="52"/>
                    </a:cubicBezTo>
                    <a:cubicBezTo>
                      <a:pt x="55" y="10"/>
                      <a:pt x="55" y="10"/>
                      <a:pt x="55" y="10"/>
                    </a:cubicBezTo>
                    <a:cubicBezTo>
                      <a:pt x="49" y="14"/>
                      <a:pt x="49" y="14"/>
                      <a:pt x="49" y="14"/>
                    </a:cubicBezTo>
                    <a:lnTo>
                      <a:pt x="75" y="56"/>
                    </a:lnTo>
                    <a:close/>
                    <a:moveTo>
                      <a:pt x="72" y="57"/>
                    </a:moveTo>
                    <a:cubicBezTo>
                      <a:pt x="47" y="15"/>
                      <a:pt x="47" y="15"/>
                      <a:pt x="47" y="15"/>
                    </a:cubicBezTo>
                    <a:cubicBezTo>
                      <a:pt x="39" y="20"/>
                      <a:pt x="39" y="20"/>
                      <a:pt x="39" y="20"/>
                    </a:cubicBezTo>
                    <a:cubicBezTo>
                      <a:pt x="65" y="62"/>
                      <a:pt x="65" y="62"/>
                      <a:pt x="65" y="62"/>
                    </a:cubicBezTo>
                    <a:lnTo>
                      <a:pt x="72" y="57"/>
                    </a:lnTo>
                    <a:close/>
                    <a:moveTo>
                      <a:pt x="31" y="25"/>
                    </a:moveTo>
                    <a:cubicBezTo>
                      <a:pt x="56" y="67"/>
                      <a:pt x="56" y="67"/>
                      <a:pt x="56" y="67"/>
                    </a:cubicBezTo>
                    <a:cubicBezTo>
                      <a:pt x="62" y="63"/>
                      <a:pt x="62" y="63"/>
                      <a:pt x="62" y="63"/>
                    </a:cubicBezTo>
                    <a:cubicBezTo>
                      <a:pt x="37" y="21"/>
                      <a:pt x="37" y="21"/>
                      <a:pt x="37" y="21"/>
                    </a:cubicBezTo>
                    <a:lnTo>
                      <a:pt x="31" y="25"/>
                    </a:lnTo>
                    <a:close/>
                    <a:moveTo>
                      <a:pt x="29" y="22"/>
                    </a:moveTo>
                    <a:cubicBezTo>
                      <a:pt x="53" y="7"/>
                      <a:pt x="53" y="7"/>
                      <a:pt x="53" y="7"/>
                    </a:cubicBezTo>
                    <a:cubicBezTo>
                      <a:pt x="51" y="4"/>
                      <a:pt x="51" y="4"/>
                      <a:pt x="51" y="4"/>
                    </a:cubicBezTo>
                    <a:cubicBezTo>
                      <a:pt x="50" y="1"/>
                      <a:pt x="46" y="0"/>
                      <a:pt x="44" y="2"/>
                    </a:cubicBezTo>
                    <a:cubicBezTo>
                      <a:pt x="29" y="11"/>
                      <a:pt x="29" y="11"/>
                      <a:pt x="29" y="11"/>
                    </a:cubicBezTo>
                    <a:cubicBezTo>
                      <a:pt x="26" y="12"/>
                      <a:pt x="25" y="16"/>
                      <a:pt x="27" y="19"/>
                    </a:cubicBezTo>
                    <a:lnTo>
                      <a:pt x="29" y="22"/>
                    </a:lnTo>
                    <a:close/>
                    <a:moveTo>
                      <a:pt x="0" y="89"/>
                    </a:moveTo>
                    <a:cubicBezTo>
                      <a:pt x="66" y="89"/>
                      <a:pt x="66" y="89"/>
                      <a:pt x="66" y="89"/>
                    </a:cubicBezTo>
                    <a:cubicBezTo>
                      <a:pt x="66" y="84"/>
                      <a:pt x="66" y="84"/>
                      <a:pt x="66" y="84"/>
                    </a:cubicBezTo>
                    <a:cubicBezTo>
                      <a:pt x="0" y="84"/>
                      <a:pt x="0" y="84"/>
                      <a:pt x="0" y="84"/>
                    </a:cubicBezTo>
                    <a:lnTo>
                      <a:pt x="0" y="89"/>
                    </a:lnTo>
                    <a:close/>
                  </a:path>
                </a:pathLst>
              </a:custGeom>
              <a:grp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72" name="Freeform 323"/>
              <p:cNvSpPr>
                <a:spLocks noEditPoints="1"/>
              </p:cNvSpPr>
              <p:nvPr/>
            </p:nvSpPr>
            <p:spPr bwMode="auto">
              <a:xfrm>
                <a:off x="4994276" y="2514600"/>
                <a:ext cx="530225" cy="527050"/>
              </a:xfrm>
              <a:custGeom>
                <a:avLst/>
                <a:gdLst>
                  <a:gd name="T0" fmla="*/ 83 w 167"/>
                  <a:gd name="T1" fmla="*/ 166 h 166"/>
                  <a:gd name="T2" fmla="*/ 0 w 167"/>
                  <a:gd name="T3" fmla="*/ 83 h 166"/>
                  <a:gd name="T4" fmla="*/ 83 w 167"/>
                  <a:gd name="T5" fmla="*/ 0 h 166"/>
                  <a:gd name="T6" fmla="*/ 167 w 167"/>
                  <a:gd name="T7" fmla="*/ 83 h 166"/>
                  <a:gd name="T8" fmla="*/ 83 w 167"/>
                  <a:gd name="T9" fmla="*/ 166 h 166"/>
                  <a:gd name="T10" fmla="*/ 83 w 167"/>
                  <a:gd name="T11" fmla="*/ 8 h 166"/>
                  <a:gd name="T12" fmla="*/ 8 w 167"/>
                  <a:gd name="T13" fmla="*/ 83 h 166"/>
                  <a:gd name="T14" fmla="*/ 83 w 167"/>
                  <a:gd name="T15" fmla="*/ 158 h 166"/>
                  <a:gd name="T16" fmla="*/ 159 w 167"/>
                  <a:gd name="T17" fmla="*/ 83 h 166"/>
                  <a:gd name="T18" fmla="*/ 83 w 167"/>
                  <a:gd name="T19" fmla="*/ 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6">
                    <a:moveTo>
                      <a:pt x="83" y="166"/>
                    </a:moveTo>
                    <a:cubicBezTo>
                      <a:pt x="37" y="166"/>
                      <a:pt x="0" y="129"/>
                      <a:pt x="0" y="83"/>
                    </a:cubicBezTo>
                    <a:cubicBezTo>
                      <a:pt x="0" y="37"/>
                      <a:pt x="37" y="0"/>
                      <a:pt x="83" y="0"/>
                    </a:cubicBezTo>
                    <a:cubicBezTo>
                      <a:pt x="129" y="0"/>
                      <a:pt x="167" y="37"/>
                      <a:pt x="167" y="83"/>
                    </a:cubicBezTo>
                    <a:cubicBezTo>
                      <a:pt x="167" y="129"/>
                      <a:pt x="129" y="166"/>
                      <a:pt x="83" y="166"/>
                    </a:cubicBezTo>
                    <a:close/>
                    <a:moveTo>
                      <a:pt x="83" y="8"/>
                    </a:moveTo>
                    <a:cubicBezTo>
                      <a:pt x="42" y="8"/>
                      <a:pt x="8" y="41"/>
                      <a:pt x="8" y="83"/>
                    </a:cubicBezTo>
                    <a:cubicBezTo>
                      <a:pt x="8" y="125"/>
                      <a:pt x="42" y="158"/>
                      <a:pt x="83" y="158"/>
                    </a:cubicBezTo>
                    <a:cubicBezTo>
                      <a:pt x="125" y="158"/>
                      <a:pt x="159" y="125"/>
                      <a:pt x="159" y="83"/>
                    </a:cubicBezTo>
                    <a:cubicBezTo>
                      <a:pt x="159" y="41"/>
                      <a:pt x="125" y="8"/>
                      <a:pt x="83" y="8"/>
                    </a:cubicBezTo>
                    <a:close/>
                  </a:path>
                </a:pathLst>
              </a:custGeom>
              <a:grpFill/>
              <a:ln w="9525">
                <a:noFill/>
                <a:round/>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sp>
          <p:nvSpPr>
            <p:cNvPr id="74" name="Oval 324"/>
            <p:cNvSpPr>
              <a:spLocks noChangeArrowheads="1"/>
            </p:cNvSpPr>
            <p:nvPr/>
          </p:nvSpPr>
          <p:spPr bwMode="auto">
            <a:xfrm>
              <a:off x="6956427" y="3832226"/>
              <a:ext cx="504825" cy="504825"/>
            </a:xfrm>
            <a:prstGeom prst="ellipse">
              <a:avLst/>
            </a:prstGeom>
            <a:solidFill>
              <a:schemeClr val="accent2"/>
            </a:solid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75" name="Group 74"/>
            <p:cNvGrpSpPr/>
            <p:nvPr/>
          </p:nvGrpSpPr>
          <p:grpSpPr>
            <a:xfrm>
              <a:off x="6943727" y="3819526"/>
              <a:ext cx="530225" cy="530225"/>
              <a:chOff x="5419726" y="3819525"/>
              <a:chExt cx="530225" cy="530225"/>
            </a:xfrm>
            <a:solidFill>
              <a:schemeClr val="bg2"/>
            </a:solidFill>
          </p:grpSpPr>
          <p:sp>
            <p:nvSpPr>
              <p:cNvPr id="76" name="Freeform 311"/>
              <p:cNvSpPr>
                <a:spLocks noEditPoints="1"/>
              </p:cNvSpPr>
              <p:nvPr/>
            </p:nvSpPr>
            <p:spPr bwMode="auto">
              <a:xfrm>
                <a:off x="5575301" y="3949700"/>
                <a:ext cx="215900" cy="269875"/>
              </a:xfrm>
              <a:custGeom>
                <a:avLst/>
                <a:gdLst>
                  <a:gd name="T0" fmla="*/ 98 w 136"/>
                  <a:gd name="T1" fmla="*/ 28 h 170"/>
                  <a:gd name="T2" fmla="*/ 24 w 136"/>
                  <a:gd name="T3" fmla="*/ 28 h 170"/>
                  <a:gd name="T4" fmla="*/ 24 w 136"/>
                  <a:gd name="T5" fmla="*/ 38 h 170"/>
                  <a:gd name="T6" fmla="*/ 98 w 136"/>
                  <a:gd name="T7" fmla="*/ 38 h 170"/>
                  <a:gd name="T8" fmla="*/ 98 w 136"/>
                  <a:gd name="T9" fmla="*/ 28 h 170"/>
                  <a:gd name="T10" fmla="*/ 98 w 136"/>
                  <a:gd name="T11" fmla="*/ 48 h 170"/>
                  <a:gd name="T12" fmla="*/ 24 w 136"/>
                  <a:gd name="T13" fmla="*/ 48 h 170"/>
                  <a:gd name="T14" fmla="*/ 24 w 136"/>
                  <a:gd name="T15" fmla="*/ 58 h 170"/>
                  <a:gd name="T16" fmla="*/ 98 w 136"/>
                  <a:gd name="T17" fmla="*/ 58 h 170"/>
                  <a:gd name="T18" fmla="*/ 98 w 136"/>
                  <a:gd name="T19" fmla="*/ 48 h 170"/>
                  <a:gd name="T20" fmla="*/ 120 w 136"/>
                  <a:gd name="T21" fmla="*/ 14 h 170"/>
                  <a:gd name="T22" fmla="*/ 120 w 136"/>
                  <a:gd name="T23" fmla="*/ 0 h 170"/>
                  <a:gd name="T24" fmla="*/ 0 w 136"/>
                  <a:gd name="T25" fmla="*/ 0 h 170"/>
                  <a:gd name="T26" fmla="*/ 0 w 136"/>
                  <a:gd name="T27" fmla="*/ 154 h 170"/>
                  <a:gd name="T28" fmla="*/ 16 w 136"/>
                  <a:gd name="T29" fmla="*/ 154 h 170"/>
                  <a:gd name="T30" fmla="*/ 16 w 136"/>
                  <a:gd name="T31" fmla="*/ 170 h 170"/>
                  <a:gd name="T32" fmla="*/ 136 w 136"/>
                  <a:gd name="T33" fmla="*/ 170 h 170"/>
                  <a:gd name="T34" fmla="*/ 136 w 136"/>
                  <a:gd name="T35" fmla="*/ 14 h 170"/>
                  <a:gd name="T36" fmla="*/ 120 w 136"/>
                  <a:gd name="T37" fmla="*/ 14 h 170"/>
                  <a:gd name="T38" fmla="*/ 10 w 136"/>
                  <a:gd name="T39" fmla="*/ 146 h 170"/>
                  <a:gd name="T40" fmla="*/ 10 w 136"/>
                  <a:gd name="T41" fmla="*/ 8 h 170"/>
                  <a:gd name="T42" fmla="*/ 112 w 136"/>
                  <a:gd name="T43" fmla="*/ 8 h 170"/>
                  <a:gd name="T44" fmla="*/ 112 w 136"/>
                  <a:gd name="T45" fmla="*/ 110 h 170"/>
                  <a:gd name="T46" fmla="*/ 78 w 136"/>
                  <a:gd name="T47" fmla="*/ 110 h 170"/>
                  <a:gd name="T48" fmla="*/ 78 w 136"/>
                  <a:gd name="T49" fmla="*/ 146 h 170"/>
                  <a:gd name="T50" fmla="*/ 10 w 136"/>
                  <a:gd name="T51" fmla="*/ 146 h 170"/>
                  <a:gd name="T52" fmla="*/ 128 w 136"/>
                  <a:gd name="T53" fmla="*/ 162 h 170"/>
                  <a:gd name="T54" fmla="*/ 24 w 136"/>
                  <a:gd name="T55" fmla="*/ 162 h 170"/>
                  <a:gd name="T56" fmla="*/ 24 w 136"/>
                  <a:gd name="T57" fmla="*/ 154 h 170"/>
                  <a:gd name="T58" fmla="*/ 82 w 136"/>
                  <a:gd name="T59" fmla="*/ 154 h 170"/>
                  <a:gd name="T60" fmla="*/ 120 w 136"/>
                  <a:gd name="T61" fmla="*/ 114 h 170"/>
                  <a:gd name="T62" fmla="*/ 120 w 136"/>
                  <a:gd name="T63" fmla="*/ 22 h 170"/>
                  <a:gd name="T64" fmla="*/ 128 w 136"/>
                  <a:gd name="T65" fmla="*/ 22 h 170"/>
                  <a:gd name="T66" fmla="*/ 128 w 136"/>
                  <a:gd name="T67" fmla="*/ 162 h 170"/>
                  <a:gd name="T68" fmla="*/ 24 w 136"/>
                  <a:gd name="T69" fmla="*/ 100 h 170"/>
                  <a:gd name="T70" fmla="*/ 60 w 136"/>
                  <a:gd name="T71" fmla="*/ 100 h 170"/>
                  <a:gd name="T72" fmla="*/ 60 w 136"/>
                  <a:gd name="T73" fmla="*/ 90 h 170"/>
                  <a:gd name="T74" fmla="*/ 24 w 136"/>
                  <a:gd name="T75" fmla="*/ 90 h 170"/>
                  <a:gd name="T76" fmla="*/ 24 w 136"/>
                  <a:gd name="T77" fmla="*/ 100 h 170"/>
                  <a:gd name="T78" fmla="*/ 98 w 136"/>
                  <a:gd name="T79" fmla="*/ 68 h 170"/>
                  <a:gd name="T80" fmla="*/ 24 w 136"/>
                  <a:gd name="T81" fmla="*/ 68 h 170"/>
                  <a:gd name="T82" fmla="*/ 24 w 136"/>
                  <a:gd name="T83" fmla="*/ 80 h 170"/>
                  <a:gd name="T84" fmla="*/ 98 w 136"/>
                  <a:gd name="T85" fmla="*/ 80 h 170"/>
                  <a:gd name="T86" fmla="*/ 98 w 136"/>
                  <a:gd name="T87" fmla="*/ 6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70">
                    <a:moveTo>
                      <a:pt x="98" y="28"/>
                    </a:moveTo>
                    <a:lnTo>
                      <a:pt x="24" y="28"/>
                    </a:lnTo>
                    <a:lnTo>
                      <a:pt x="24" y="38"/>
                    </a:lnTo>
                    <a:lnTo>
                      <a:pt x="98" y="38"/>
                    </a:lnTo>
                    <a:lnTo>
                      <a:pt x="98" y="28"/>
                    </a:lnTo>
                    <a:close/>
                    <a:moveTo>
                      <a:pt x="98" y="48"/>
                    </a:moveTo>
                    <a:lnTo>
                      <a:pt x="24" y="48"/>
                    </a:lnTo>
                    <a:lnTo>
                      <a:pt x="24" y="58"/>
                    </a:lnTo>
                    <a:lnTo>
                      <a:pt x="98" y="58"/>
                    </a:lnTo>
                    <a:lnTo>
                      <a:pt x="98" y="48"/>
                    </a:lnTo>
                    <a:close/>
                    <a:moveTo>
                      <a:pt x="120" y="14"/>
                    </a:moveTo>
                    <a:lnTo>
                      <a:pt x="120" y="0"/>
                    </a:lnTo>
                    <a:lnTo>
                      <a:pt x="0" y="0"/>
                    </a:lnTo>
                    <a:lnTo>
                      <a:pt x="0" y="154"/>
                    </a:lnTo>
                    <a:lnTo>
                      <a:pt x="16" y="154"/>
                    </a:lnTo>
                    <a:lnTo>
                      <a:pt x="16" y="170"/>
                    </a:lnTo>
                    <a:lnTo>
                      <a:pt x="136" y="170"/>
                    </a:lnTo>
                    <a:lnTo>
                      <a:pt x="136" y="14"/>
                    </a:lnTo>
                    <a:lnTo>
                      <a:pt x="120" y="14"/>
                    </a:lnTo>
                    <a:close/>
                    <a:moveTo>
                      <a:pt x="10" y="146"/>
                    </a:moveTo>
                    <a:lnTo>
                      <a:pt x="10" y="8"/>
                    </a:lnTo>
                    <a:lnTo>
                      <a:pt x="112" y="8"/>
                    </a:lnTo>
                    <a:lnTo>
                      <a:pt x="112" y="110"/>
                    </a:lnTo>
                    <a:lnTo>
                      <a:pt x="78" y="110"/>
                    </a:lnTo>
                    <a:lnTo>
                      <a:pt x="78" y="146"/>
                    </a:lnTo>
                    <a:lnTo>
                      <a:pt x="10" y="146"/>
                    </a:lnTo>
                    <a:close/>
                    <a:moveTo>
                      <a:pt x="128" y="162"/>
                    </a:moveTo>
                    <a:lnTo>
                      <a:pt x="24" y="162"/>
                    </a:lnTo>
                    <a:lnTo>
                      <a:pt x="24" y="154"/>
                    </a:lnTo>
                    <a:lnTo>
                      <a:pt x="82" y="154"/>
                    </a:lnTo>
                    <a:lnTo>
                      <a:pt x="120" y="114"/>
                    </a:lnTo>
                    <a:lnTo>
                      <a:pt x="120" y="22"/>
                    </a:lnTo>
                    <a:lnTo>
                      <a:pt x="128" y="22"/>
                    </a:lnTo>
                    <a:lnTo>
                      <a:pt x="128" y="162"/>
                    </a:lnTo>
                    <a:close/>
                    <a:moveTo>
                      <a:pt x="24" y="100"/>
                    </a:moveTo>
                    <a:lnTo>
                      <a:pt x="60" y="100"/>
                    </a:lnTo>
                    <a:lnTo>
                      <a:pt x="60" y="90"/>
                    </a:lnTo>
                    <a:lnTo>
                      <a:pt x="24" y="90"/>
                    </a:lnTo>
                    <a:lnTo>
                      <a:pt x="24" y="100"/>
                    </a:lnTo>
                    <a:close/>
                    <a:moveTo>
                      <a:pt x="98" y="68"/>
                    </a:moveTo>
                    <a:lnTo>
                      <a:pt x="24" y="68"/>
                    </a:lnTo>
                    <a:lnTo>
                      <a:pt x="24" y="80"/>
                    </a:lnTo>
                    <a:lnTo>
                      <a:pt x="98" y="80"/>
                    </a:lnTo>
                    <a:lnTo>
                      <a:pt x="98" y="68"/>
                    </a:lnTo>
                    <a:close/>
                  </a:path>
                </a:pathLst>
              </a:custGeom>
              <a:grpFill/>
              <a:ln>
                <a:noFill/>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77" name="Freeform 325"/>
              <p:cNvSpPr>
                <a:spLocks noEditPoints="1"/>
              </p:cNvSpPr>
              <p:nvPr/>
            </p:nvSpPr>
            <p:spPr bwMode="auto">
              <a:xfrm>
                <a:off x="5419726" y="3819525"/>
                <a:ext cx="530225" cy="530225"/>
              </a:xfrm>
              <a:custGeom>
                <a:avLst/>
                <a:gdLst>
                  <a:gd name="T0" fmla="*/ 83 w 167"/>
                  <a:gd name="T1" fmla="*/ 167 h 167"/>
                  <a:gd name="T2" fmla="*/ 0 w 167"/>
                  <a:gd name="T3" fmla="*/ 84 h 167"/>
                  <a:gd name="T4" fmla="*/ 83 w 167"/>
                  <a:gd name="T5" fmla="*/ 0 h 167"/>
                  <a:gd name="T6" fmla="*/ 167 w 167"/>
                  <a:gd name="T7" fmla="*/ 84 h 167"/>
                  <a:gd name="T8" fmla="*/ 83 w 167"/>
                  <a:gd name="T9" fmla="*/ 167 h 167"/>
                  <a:gd name="T10" fmla="*/ 83 w 167"/>
                  <a:gd name="T11" fmla="*/ 8 h 167"/>
                  <a:gd name="T12" fmla="*/ 8 w 167"/>
                  <a:gd name="T13" fmla="*/ 84 h 167"/>
                  <a:gd name="T14" fmla="*/ 83 w 167"/>
                  <a:gd name="T15" fmla="*/ 159 h 167"/>
                  <a:gd name="T16" fmla="*/ 159 w 167"/>
                  <a:gd name="T17" fmla="*/ 84 h 167"/>
                  <a:gd name="T18" fmla="*/ 83 w 167"/>
                  <a:gd name="T19" fmla="*/ 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7">
                    <a:moveTo>
                      <a:pt x="83" y="167"/>
                    </a:moveTo>
                    <a:cubicBezTo>
                      <a:pt x="37" y="167"/>
                      <a:pt x="0" y="130"/>
                      <a:pt x="0" y="84"/>
                    </a:cubicBezTo>
                    <a:cubicBezTo>
                      <a:pt x="0" y="38"/>
                      <a:pt x="37" y="0"/>
                      <a:pt x="83" y="0"/>
                    </a:cubicBezTo>
                    <a:cubicBezTo>
                      <a:pt x="129" y="0"/>
                      <a:pt x="167" y="38"/>
                      <a:pt x="167" y="84"/>
                    </a:cubicBezTo>
                    <a:cubicBezTo>
                      <a:pt x="167" y="130"/>
                      <a:pt x="129" y="167"/>
                      <a:pt x="83" y="167"/>
                    </a:cubicBezTo>
                    <a:close/>
                    <a:moveTo>
                      <a:pt x="83" y="8"/>
                    </a:moveTo>
                    <a:cubicBezTo>
                      <a:pt x="42" y="8"/>
                      <a:pt x="8" y="42"/>
                      <a:pt x="8" y="84"/>
                    </a:cubicBezTo>
                    <a:cubicBezTo>
                      <a:pt x="8" y="125"/>
                      <a:pt x="42" y="159"/>
                      <a:pt x="83" y="159"/>
                    </a:cubicBezTo>
                    <a:cubicBezTo>
                      <a:pt x="125" y="159"/>
                      <a:pt x="159" y="125"/>
                      <a:pt x="159" y="84"/>
                    </a:cubicBezTo>
                    <a:cubicBezTo>
                      <a:pt x="159" y="42"/>
                      <a:pt x="125" y="8"/>
                      <a:pt x="83" y="8"/>
                    </a:cubicBezTo>
                    <a:close/>
                  </a:path>
                </a:pathLst>
              </a:custGeom>
              <a:grpFill/>
              <a:ln w="9525">
                <a:noFill/>
                <a:round/>
              </a:ln>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grpSp>
        <p:nvGrpSpPr>
          <p:cNvPr id="18" name="组合 17">
            <a:extLst>
              <a:ext uri="{FF2B5EF4-FFF2-40B4-BE49-F238E27FC236}">
                <a16:creationId xmlns:a16="http://schemas.microsoft.com/office/drawing/2014/main" id="{5603B099-E7E7-45D5-8298-51C96EA48081}"/>
              </a:ext>
            </a:extLst>
          </p:cNvPr>
          <p:cNvGrpSpPr/>
          <p:nvPr/>
        </p:nvGrpSpPr>
        <p:grpSpPr>
          <a:xfrm>
            <a:off x="4727849" y="5146675"/>
            <a:ext cx="2736304" cy="1035289"/>
            <a:chOff x="4727849" y="5146675"/>
            <a:chExt cx="2736304" cy="1035289"/>
          </a:xfrm>
        </p:grpSpPr>
        <p:grpSp>
          <p:nvGrpSpPr>
            <p:cNvPr id="6" name="组合 5">
              <a:extLst>
                <a:ext uri="{FF2B5EF4-FFF2-40B4-BE49-F238E27FC236}">
                  <a16:creationId xmlns:a16="http://schemas.microsoft.com/office/drawing/2014/main" id="{C6E1D0FE-D9DA-46DE-8D80-AF50F7C16281}"/>
                </a:ext>
              </a:extLst>
            </p:cNvPr>
            <p:cNvGrpSpPr/>
            <p:nvPr/>
          </p:nvGrpSpPr>
          <p:grpSpPr>
            <a:xfrm>
              <a:off x="4727849" y="5401732"/>
              <a:ext cx="2736304" cy="780232"/>
              <a:chOff x="4727849" y="5401732"/>
              <a:chExt cx="2736304" cy="780232"/>
            </a:xfrm>
          </p:grpSpPr>
          <p:sp>
            <p:nvSpPr>
              <p:cNvPr id="14" name="TextBox 13"/>
              <p:cNvSpPr txBox="1"/>
              <p:nvPr/>
            </p:nvSpPr>
            <p:spPr>
              <a:xfrm>
                <a:off x="4727849" y="5833535"/>
                <a:ext cx="2736304" cy="348429"/>
              </a:xfrm>
              <a:prstGeom prst="rect">
                <a:avLst/>
              </a:prstGeom>
              <a:noFill/>
            </p:spPr>
            <p:txBody>
              <a:bodyPr wrap="square" lIns="0" tIns="0" rIns="0" bIns="0" rtlCol="0">
                <a:spAutoFit/>
              </a:bodyPr>
              <a:lstStyle/>
              <a:p>
                <a:pPr algn="ctr">
                  <a:lnSpc>
                    <a:spcPts val="1400"/>
                  </a:lnSpc>
                </a:pP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commodo</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ligula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eget</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Aenean</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massa</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sociis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natoque</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penatibus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0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magnis</a:t>
                </a:r>
                <a:r>
                  <a:rPr lang="en-US" sz="10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t>
                </a:r>
              </a:p>
            </p:txBody>
          </p:sp>
          <p:sp>
            <p:nvSpPr>
              <p:cNvPr id="15" name="TextBox 14"/>
              <p:cNvSpPr txBox="1"/>
              <p:nvPr/>
            </p:nvSpPr>
            <p:spPr>
              <a:xfrm>
                <a:off x="4727849" y="5401732"/>
                <a:ext cx="2736304" cy="246221"/>
              </a:xfrm>
              <a:prstGeom prst="rect">
                <a:avLst/>
              </a:prstGeom>
              <a:noFill/>
            </p:spPr>
            <p:txBody>
              <a:bodyPr wrap="square" lIns="0" tIns="0" rIns="0" bIns="0" rtlCol="0">
                <a:spAutoFit/>
              </a:bodyPr>
              <a:lstStyle/>
              <a:p>
                <a:pPr algn="ctr"/>
                <a:r>
                  <a:rPr lang="zh-CN" altLang="en-US" sz="16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输入您的小标题</a:t>
                </a:r>
                <a:endParaRPr lang="en-US" altLang="zh-CN" sz="16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6" name="Line 23"/>
              <p:cNvSpPr>
                <a:spLocks noChangeShapeType="1"/>
              </p:cNvSpPr>
              <p:nvPr/>
            </p:nvSpPr>
            <p:spPr bwMode="auto">
              <a:xfrm flipH="1">
                <a:off x="6005513" y="5735110"/>
                <a:ext cx="180975" cy="0"/>
              </a:xfrm>
              <a:prstGeom prst="line">
                <a:avLst/>
              </a:prstGeom>
              <a:noFill/>
              <a:ln w="25400" cap="rnd">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algn="ctr"/>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sp>
          <p:nvSpPr>
            <p:cNvPr id="63" name="Line 19">
              <a:extLst>
                <a:ext uri="{FF2B5EF4-FFF2-40B4-BE49-F238E27FC236}">
                  <a16:creationId xmlns:a16="http://schemas.microsoft.com/office/drawing/2014/main" id="{614E24E0-6A7E-4FE2-8BC5-B6AAFF514BB9}"/>
                </a:ext>
              </a:extLst>
            </p:cNvPr>
            <p:cNvSpPr>
              <a:spLocks noChangeShapeType="1"/>
            </p:cNvSpPr>
            <p:nvPr/>
          </p:nvSpPr>
          <p:spPr bwMode="auto">
            <a:xfrm flipV="1">
              <a:off x="6096001" y="5146675"/>
              <a:ext cx="0" cy="228600"/>
            </a:xfrm>
            <a:prstGeom prst="line">
              <a:avLst/>
            </a:prstGeom>
            <a:noFill/>
            <a:ln w="3175" cap="flat">
              <a:solidFill>
                <a:schemeClr val="accent1"/>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65" name="Group 19_1_1">
            <a:extLst>
              <a:ext uri="{FF2B5EF4-FFF2-40B4-BE49-F238E27FC236}">
                <a16:creationId xmlns:a16="http://schemas.microsoft.com/office/drawing/2014/main" id="{9A62A293-F5E3-49DB-A2A2-CAC6AB5D6C24}"/>
              </a:ext>
            </a:extLst>
          </p:cNvPr>
          <p:cNvGrpSpPr/>
          <p:nvPr/>
        </p:nvGrpSpPr>
        <p:grpSpPr>
          <a:xfrm>
            <a:off x="0" y="0"/>
            <a:ext cx="2134045" cy="1272084"/>
            <a:chOff x="73660" y="99675"/>
            <a:chExt cx="2134045" cy="1272084"/>
          </a:xfrm>
        </p:grpSpPr>
        <p:cxnSp>
          <p:nvCxnSpPr>
            <p:cNvPr id="68" name="直接连接符 67">
              <a:extLst>
                <a:ext uri="{FF2B5EF4-FFF2-40B4-BE49-F238E27FC236}">
                  <a16:creationId xmlns:a16="http://schemas.microsoft.com/office/drawing/2014/main" id="{B03F6960-E40D-415C-9B0C-317263DD15C8}"/>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9ABF61A-AC1A-476A-B513-BA4B6B499A7F}"/>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DB8E354-FE0A-44B9-A891-380F3DAB2819}"/>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DEE4E25B-31F9-4834-936E-DC1F10F64C0E}"/>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86" name="椭圆 85">
              <a:extLst>
                <a:ext uri="{FF2B5EF4-FFF2-40B4-BE49-F238E27FC236}">
                  <a16:creationId xmlns:a16="http://schemas.microsoft.com/office/drawing/2014/main" id="{AED60BC9-E650-44F6-8C75-006CAA21DC55}"/>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87" name="椭圆 86">
              <a:extLst>
                <a:ext uri="{FF2B5EF4-FFF2-40B4-BE49-F238E27FC236}">
                  <a16:creationId xmlns:a16="http://schemas.microsoft.com/office/drawing/2014/main" id="{9BAF8188-2116-4996-BD17-AEF4511D2749}"/>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88" name="椭圆 87">
              <a:extLst>
                <a:ext uri="{FF2B5EF4-FFF2-40B4-BE49-F238E27FC236}">
                  <a16:creationId xmlns:a16="http://schemas.microsoft.com/office/drawing/2014/main" id="{7CC451A1-E327-45AB-ACBB-4703C89033B8}"/>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89" name="椭圆 88">
              <a:extLst>
                <a:ext uri="{FF2B5EF4-FFF2-40B4-BE49-F238E27FC236}">
                  <a16:creationId xmlns:a16="http://schemas.microsoft.com/office/drawing/2014/main" id="{ED3C9D3C-2969-4C00-B2E4-CB3616517169}"/>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90" name="文本框 89">
              <a:extLst>
                <a:ext uri="{FF2B5EF4-FFF2-40B4-BE49-F238E27FC236}">
                  <a16:creationId xmlns:a16="http://schemas.microsoft.com/office/drawing/2014/main" id="{182937FF-31C3-4A4E-835B-8B7659DF5E55}"/>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02</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2"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par>
                                <p:cTn id="23" presetID="22" presetClass="entr" presetSubtype="8"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83AC034B-132F-4CEE-A1EC-12937EA7D12F}"/>
              </a:ext>
            </a:extLst>
          </p:cNvPr>
          <p:cNvSpPr/>
          <p:nvPr/>
        </p:nvSpPr>
        <p:spPr>
          <a:xfrm>
            <a:off x="3749714" y="1399398"/>
            <a:ext cx="4692572" cy="4798290"/>
          </a:xfrm>
          <a:prstGeom prst="ellipse">
            <a:avLst/>
          </a:prstGeom>
          <a:solidFill>
            <a:schemeClr val="tx2">
              <a:alpha val="5000"/>
            </a:scheme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椭圆 5">
            <a:extLst>
              <a:ext uri="{FF2B5EF4-FFF2-40B4-BE49-F238E27FC236}">
                <a16:creationId xmlns:a16="http://schemas.microsoft.com/office/drawing/2014/main" id="{D9312D20-3341-4E03-A03A-8896629DECEB}"/>
              </a:ext>
            </a:extLst>
          </p:cNvPr>
          <p:cNvSpPr/>
          <p:nvPr/>
        </p:nvSpPr>
        <p:spPr>
          <a:xfrm>
            <a:off x="4547572" y="2215231"/>
            <a:ext cx="3096856" cy="3166624"/>
          </a:xfrm>
          <a:prstGeom prst="ellipse">
            <a:avLst/>
          </a:prstGeom>
          <a:solidFill>
            <a:schemeClr val="tx2">
              <a:alpha val="20000"/>
            </a:schemeClr>
          </a:solidFill>
          <a:ln w="130175">
            <a:no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7" name="组合 6">
            <a:extLst>
              <a:ext uri="{FF2B5EF4-FFF2-40B4-BE49-F238E27FC236}">
                <a16:creationId xmlns:a16="http://schemas.microsoft.com/office/drawing/2014/main" id="{25B0AC94-BE6E-475C-82E2-73BAF5ABF25B}"/>
              </a:ext>
            </a:extLst>
          </p:cNvPr>
          <p:cNvGrpSpPr/>
          <p:nvPr/>
        </p:nvGrpSpPr>
        <p:grpSpPr>
          <a:xfrm>
            <a:off x="1425092" y="2100811"/>
            <a:ext cx="2303058" cy="3395465"/>
            <a:chOff x="1425092" y="2100811"/>
            <a:chExt cx="2303058" cy="3395465"/>
          </a:xfrm>
        </p:grpSpPr>
        <p:sp>
          <p:nvSpPr>
            <p:cNvPr id="8" name="Rectangle 14">
              <a:extLst>
                <a:ext uri="{FF2B5EF4-FFF2-40B4-BE49-F238E27FC236}">
                  <a16:creationId xmlns:a16="http://schemas.microsoft.com/office/drawing/2014/main" id="{08875155-B3A7-432A-BAC9-B129EDB8E1D1}"/>
                </a:ext>
              </a:extLst>
            </p:cNvPr>
            <p:cNvSpPr>
              <a:spLocks noChangeArrowheads="1"/>
            </p:cNvSpPr>
            <p:nvPr/>
          </p:nvSpPr>
          <p:spPr bwMode="auto">
            <a:xfrm>
              <a:off x="1425092" y="3644655"/>
              <a:ext cx="20518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a:t>
              </a:r>
            </a:p>
          </p:txBody>
        </p:sp>
        <p:sp>
          <p:nvSpPr>
            <p:cNvPr id="9" name="Rectangle 15">
              <a:extLst>
                <a:ext uri="{FF2B5EF4-FFF2-40B4-BE49-F238E27FC236}">
                  <a16:creationId xmlns:a16="http://schemas.microsoft.com/office/drawing/2014/main" id="{DCDFE910-0841-4980-B5EF-213F7A7EA23C}"/>
                </a:ext>
              </a:extLst>
            </p:cNvPr>
            <p:cNvSpPr>
              <a:spLocks noChangeArrowheads="1"/>
            </p:cNvSpPr>
            <p:nvPr/>
          </p:nvSpPr>
          <p:spPr bwMode="auto">
            <a:xfrm>
              <a:off x="1676306" y="5188499"/>
              <a:ext cx="20518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a:t>
              </a:r>
            </a:p>
          </p:txBody>
        </p:sp>
        <p:sp>
          <p:nvSpPr>
            <p:cNvPr id="10" name="Rectangle 16">
              <a:extLst>
                <a:ext uri="{FF2B5EF4-FFF2-40B4-BE49-F238E27FC236}">
                  <a16:creationId xmlns:a16="http://schemas.microsoft.com/office/drawing/2014/main" id="{8CAFC964-4152-49E1-83CC-74350F976693}"/>
                </a:ext>
              </a:extLst>
            </p:cNvPr>
            <p:cNvSpPr>
              <a:spLocks noChangeArrowheads="1"/>
            </p:cNvSpPr>
            <p:nvPr/>
          </p:nvSpPr>
          <p:spPr bwMode="auto">
            <a:xfrm>
              <a:off x="1662144" y="2100811"/>
              <a:ext cx="20518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marL="0" marR="0" lvl="0" indent="0" algn="l" defTabSz="330200" rtl="0" eaLnBrk="0" fontAlgn="base" latinLnBrk="0" hangingPunct="0">
                <a:lnSpc>
                  <a:spcPct val="100000"/>
                </a:lnSpc>
                <a:spcBef>
                  <a:spcPct val="0"/>
                </a:spcBef>
                <a:spcAft>
                  <a:spcPct val="0"/>
                </a:spcAft>
                <a:buClrTx/>
                <a:buSzTx/>
                <a:buFontTx/>
                <a:buNone/>
                <a:tabLst>
                  <a:tab pos="8521700" algn="r"/>
                </a:tabLst>
                <a:defRPr/>
              </a:pPr>
              <a:r>
                <a:rPr lang="zh-CN" altLang="en-US" sz="2000" b="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a:t>
              </a:r>
              <a:endParaRPr kumimoji="1" lang="zh-CN" altLang="en-US" sz="2000"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cxnSp>
          <p:nvCxnSpPr>
            <p:cNvPr id="11" name="直接连接符 10">
              <a:extLst>
                <a:ext uri="{FF2B5EF4-FFF2-40B4-BE49-F238E27FC236}">
                  <a16:creationId xmlns:a16="http://schemas.microsoft.com/office/drawing/2014/main" id="{815400D8-3E02-460A-9898-321E7996C0A9}"/>
                </a:ext>
              </a:extLst>
            </p:cNvPr>
            <p:cNvCxnSpPr>
              <a:cxnSpLocks/>
            </p:cNvCxnSpPr>
            <p:nvPr/>
          </p:nvCxnSpPr>
          <p:spPr>
            <a:xfrm>
              <a:off x="1662144" y="2816330"/>
              <a:ext cx="203382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601759E-4E46-4B31-ADF8-DA83B6173523}"/>
                </a:ext>
              </a:extLst>
            </p:cNvPr>
            <p:cNvCxnSpPr>
              <a:cxnSpLocks/>
            </p:cNvCxnSpPr>
            <p:nvPr/>
          </p:nvCxnSpPr>
          <p:spPr>
            <a:xfrm>
              <a:off x="1676306" y="4687200"/>
              <a:ext cx="20196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49961C0C-B4BE-42A2-8100-83B3076317D1}"/>
              </a:ext>
            </a:extLst>
          </p:cNvPr>
          <p:cNvGrpSpPr/>
          <p:nvPr/>
        </p:nvGrpSpPr>
        <p:grpSpPr>
          <a:xfrm>
            <a:off x="8525367" y="2100811"/>
            <a:ext cx="2241541" cy="3395465"/>
            <a:chOff x="8525367" y="2100811"/>
            <a:chExt cx="2241541" cy="3395465"/>
          </a:xfrm>
        </p:grpSpPr>
        <p:cxnSp>
          <p:nvCxnSpPr>
            <p:cNvPr id="14" name="直接连接符 13">
              <a:extLst>
                <a:ext uri="{FF2B5EF4-FFF2-40B4-BE49-F238E27FC236}">
                  <a16:creationId xmlns:a16="http://schemas.microsoft.com/office/drawing/2014/main" id="{8619285E-B8AB-414C-A4F2-3A3894CFB5DB}"/>
                </a:ext>
              </a:extLst>
            </p:cNvPr>
            <p:cNvCxnSpPr>
              <a:cxnSpLocks/>
            </p:cNvCxnSpPr>
            <p:nvPr/>
          </p:nvCxnSpPr>
          <p:spPr>
            <a:xfrm>
              <a:off x="8634150" y="4687200"/>
              <a:ext cx="20196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0">
              <a:extLst>
                <a:ext uri="{FF2B5EF4-FFF2-40B4-BE49-F238E27FC236}">
                  <a16:creationId xmlns:a16="http://schemas.microsoft.com/office/drawing/2014/main" id="{1A1A1374-AD6C-4AD1-A8D0-8B231163A6CE}"/>
                </a:ext>
              </a:extLst>
            </p:cNvPr>
            <p:cNvSpPr>
              <a:spLocks noChangeArrowheads="1"/>
            </p:cNvSpPr>
            <p:nvPr/>
          </p:nvSpPr>
          <p:spPr bwMode="auto">
            <a:xfrm>
              <a:off x="8715064" y="3644655"/>
              <a:ext cx="20518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a:t>
              </a:r>
            </a:p>
          </p:txBody>
        </p:sp>
        <p:sp>
          <p:nvSpPr>
            <p:cNvPr id="16" name="Rectangle 12">
              <a:extLst>
                <a:ext uri="{FF2B5EF4-FFF2-40B4-BE49-F238E27FC236}">
                  <a16:creationId xmlns:a16="http://schemas.microsoft.com/office/drawing/2014/main" id="{0C188B38-5C34-463F-8FE1-52330ECB5B3A}"/>
                </a:ext>
              </a:extLst>
            </p:cNvPr>
            <p:cNvSpPr>
              <a:spLocks noChangeArrowheads="1"/>
            </p:cNvSpPr>
            <p:nvPr/>
          </p:nvSpPr>
          <p:spPr bwMode="auto">
            <a:xfrm>
              <a:off x="8525367" y="5188499"/>
              <a:ext cx="20518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a:t>
              </a:r>
            </a:p>
          </p:txBody>
        </p:sp>
        <p:sp>
          <p:nvSpPr>
            <p:cNvPr id="17" name="Rectangle 13">
              <a:extLst>
                <a:ext uri="{FF2B5EF4-FFF2-40B4-BE49-F238E27FC236}">
                  <a16:creationId xmlns:a16="http://schemas.microsoft.com/office/drawing/2014/main" id="{7498D2A9-152A-4E5A-9A2B-424F5F21134D}"/>
                </a:ext>
              </a:extLst>
            </p:cNvPr>
            <p:cNvSpPr>
              <a:spLocks noChangeArrowheads="1"/>
            </p:cNvSpPr>
            <p:nvPr/>
          </p:nvSpPr>
          <p:spPr bwMode="auto">
            <a:xfrm>
              <a:off x="8557975" y="2100811"/>
              <a:ext cx="20518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8913"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338"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613"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613"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lvl="0" eaLnBrk="0" fontAlgn="base" hangingPunct="0">
                <a:spcBef>
                  <a:spcPct val="0"/>
                </a:spcBef>
                <a:spcAft>
                  <a:spcPct val="0"/>
                </a:spcAft>
                <a:defRPr/>
              </a:pPr>
              <a:r>
                <a:rPr lang="zh-CN" altLang="en-US" sz="2000" b="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a:t>
              </a:r>
            </a:p>
          </p:txBody>
        </p:sp>
        <p:cxnSp>
          <p:nvCxnSpPr>
            <p:cNvPr id="18" name="直接连接符 17">
              <a:extLst>
                <a:ext uri="{FF2B5EF4-FFF2-40B4-BE49-F238E27FC236}">
                  <a16:creationId xmlns:a16="http://schemas.microsoft.com/office/drawing/2014/main" id="{BDD9EF62-D744-4FB6-A0E2-BC0856F505B3}"/>
                </a:ext>
              </a:extLst>
            </p:cNvPr>
            <p:cNvCxnSpPr>
              <a:cxnSpLocks/>
            </p:cNvCxnSpPr>
            <p:nvPr/>
          </p:nvCxnSpPr>
          <p:spPr>
            <a:xfrm>
              <a:off x="8634150" y="2826666"/>
              <a:ext cx="20196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DF76528E-E69D-4784-BC5B-891A5BAE08B9}"/>
              </a:ext>
            </a:extLst>
          </p:cNvPr>
          <p:cNvGrpSpPr/>
          <p:nvPr/>
        </p:nvGrpSpPr>
        <p:grpSpPr>
          <a:xfrm>
            <a:off x="6526784" y="4707117"/>
            <a:ext cx="930087" cy="930087"/>
            <a:chOff x="6526784" y="4707117"/>
            <a:chExt cx="930087" cy="930087"/>
          </a:xfrm>
        </p:grpSpPr>
        <p:sp>
          <p:nvSpPr>
            <p:cNvPr id="20" name="椭圆 19">
              <a:extLst>
                <a:ext uri="{FF2B5EF4-FFF2-40B4-BE49-F238E27FC236}">
                  <a16:creationId xmlns:a16="http://schemas.microsoft.com/office/drawing/2014/main" id="{1B172847-A477-4AA8-90DB-ED7916EECDC7}"/>
                </a:ext>
              </a:extLst>
            </p:cNvPr>
            <p:cNvSpPr/>
            <p:nvPr/>
          </p:nvSpPr>
          <p:spPr>
            <a:xfrm>
              <a:off x="6526784" y="4707117"/>
              <a:ext cx="930087" cy="930087"/>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21" name="Group 84">
              <a:extLst>
                <a:ext uri="{FF2B5EF4-FFF2-40B4-BE49-F238E27FC236}">
                  <a16:creationId xmlns:a16="http://schemas.microsoft.com/office/drawing/2014/main" id="{6782C036-C95E-4C32-8AC4-105D9A4FA1BA}"/>
                </a:ext>
              </a:extLst>
            </p:cNvPr>
            <p:cNvGrpSpPr/>
            <p:nvPr/>
          </p:nvGrpSpPr>
          <p:grpSpPr>
            <a:xfrm>
              <a:off x="6838290" y="5027213"/>
              <a:ext cx="307074" cy="289894"/>
              <a:chOff x="2578955" y="3804786"/>
              <a:chExt cx="296915" cy="280306"/>
            </a:xfrm>
            <a:solidFill>
              <a:srgbClr val="FFFFFF"/>
            </a:solidFill>
          </p:grpSpPr>
          <p:sp>
            <p:nvSpPr>
              <p:cNvPr id="22" name="Freeform 14">
                <a:extLst>
                  <a:ext uri="{FF2B5EF4-FFF2-40B4-BE49-F238E27FC236}">
                    <a16:creationId xmlns:a16="http://schemas.microsoft.com/office/drawing/2014/main" id="{3D682BC5-AD31-4C58-AEAB-D1E03BE17947}"/>
                  </a:ext>
                </a:extLst>
              </p:cNvPr>
              <p:cNvSpPr>
                <a:spLocks noEditPoints="1"/>
              </p:cNvSpPr>
              <p:nvPr/>
            </p:nvSpPr>
            <p:spPr bwMode="auto">
              <a:xfrm>
                <a:off x="2578955" y="3914831"/>
                <a:ext cx="85130" cy="170259"/>
              </a:xfrm>
              <a:custGeom>
                <a:avLst/>
                <a:gdLst/>
                <a:ahLst/>
                <a:cxnLst>
                  <a:cxn ang="0">
                    <a:pos x="64" y="20"/>
                  </a:cxn>
                  <a:cxn ang="0">
                    <a:pos x="64" y="71"/>
                  </a:cxn>
                  <a:cxn ang="0">
                    <a:pos x="20" y="71"/>
                  </a:cxn>
                  <a:cxn ang="0">
                    <a:pos x="20" y="20"/>
                  </a:cxn>
                  <a:cxn ang="0">
                    <a:pos x="64" y="20"/>
                  </a:cxn>
                  <a:cxn ang="0">
                    <a:pos x="76" y="0"/>
                  </a:cxn>
                  <a:cxn ang="0">
                    <a:pos x="8" y="0"/>
                  </a:cxn>
                  <a:cxn ang="0">
                    <a:pos x="8" y="0"/>
                  </a:cxn>
                  <a:cxn ang="0">
                    <a:pos x="2" y="2"/>
                  </a:cxn>
                  <a:cxn ang="0">
                    <a:pos x="0" y="8"/>
                  </a:cxn>
                  <a:cxn ang="0">
                    <a:pos x="0" y="158"/>
                  </a:cxn>
                  <a:cxn ang="0">
                    <a:pos x="0" y="158"/>
                  </a:cxn>
                  <a:cxn ang="0">
                    <a:pos x="2" y="162"/>
                  </a:cxn>
                  <a:cxn ang="0">
                    <a:pos x="8" y="164"/>
                  </a:cxn>
                  <a:cxn ang="0">
                    <a:pos x="76" y="164"/>
                  </a:cxn>
                  <a:cxn ang="0">
                    <a:pos x="76" y="164"/>
                  </a:cxn>
                  <a:cxn ang="0">
                    <a:pos x="82" y="162"/>
                  </a:cxn>
                  <a:cxn ang="0">
                    <a:pos x="84" y="158"/>
                  </a:cxn>
                  <a:cxn ang="0">
                    <a:pos x="84" y="8"/>
                  </a:cxn>
                  <a:cxn ang="0">
                    <a:pos x="84" y="8"/>
                  </a:cxn>
                  <a:cxn ang="0">
                    <a:pos x="82" y="2"/>
                  </a:cxn>
                  <a:cxn ang="0">
                    <a:pos x="76" y="0"/>
                  </a:cxn>
                  <a:cxn ang="0">
                    <a:pos x="76" y="0"/>
                  </a:cxn>
                </a:cxnLst>
                <a:rect l="0" t="0" r="r" b="b"/>
                <a:pathLst>
                  <a:path w="84" h="164">
                    <a:moveTo>
                      <a:pt x="64" y="20"/>
                    </a:moveTo>
                    <a:lnTo>
                      <a:pt x="64" y="71"/>
                    </a:lnTo>
                    <a:lnTo>
                      <a:pt x="20" y="71"/>
                    </a:lnTo>
                    <a:lnTo>
                      <a:pt x="20" y="20"/>
                    </a:lnTo>
                    <a:lnTo>
                      <a:pt x="64" y="20"/>
                    </a:lnTo>
                    <a:close/>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3" name="Rectangle 15">
                <a:extLst>
                  <a:ext uri="{FF2B5EF4-FFF2-40B4-BE49-F238E27FC236}">
                    <a16:creationId xmlns:a16="http://schemas.microsoft.com/office/drawing/2014/main" id="{A79BCA0F-F962-4128-AED5-CD0C826FCF3E}"/>
                  </a:ext>
                </a:extLst>
              </p:cNvPr>
              <p:cNvSpPr>
                <a:spLocks noChangeArrowheads="1"/>
              </p:cNvSpPr>
              <p:nvPr/>
            </p:nvSpPr>
            <p:spPr bwMode="auto">
              <a:xfrm>
                <a:off x="2599718" y="3935595"/>
                <a:ext cx="43604" cy="5398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4" name="Freeform 16">
                <a:extLst>
                  <a:ext uri="{FF2B5EF4-FFF2-40B4-BE49-F238E27FC236}">
                    <a16:creationId xmlns:a16="http://schemas.microsoft.com/office/drawing/2014/main" id="{17EB8699-419A-4FBB-96B3-BC5E283A2D76}"/>
                  </a:ext>
                </a:extLst>
              </p:cNvPr>
              <p:cNvSpPr>
                <a:spLocks/>
              </p:cNvSpPr>
              <p:nvPr/>
            </p:nvSpPr>
            <p:spPr bwMode="auto">
              <a:xfrm>
                <a:off x="2578955" y="3914831"/>
                <a:ext cx="85130" cy="170259"/>
              </a:xfrm>
              <a:custGeom>
                <a:avLst/>
                <a:gdLst/>
                <a:ahLst/>
                <a:cxnLst>
                  <a:cxn ang="0">
                    <a:pos x="76" y="0"/>
                  </a:cxn>
                  <a:cxn ang="0">
                    <a:pos x="8" y="0"/>
                  </a:cxn>
                  <a:cxn ang="0">
                    <a:pos x="8" y="0"/>
                  </a:cxn>
                  <a:cxn ang="0">
                    <a:pos x="2" y="2"/>
                  </a:cxn>
                  <a:cxn ang="0">
                    <a:pos x="0" y="8"/>
                  </a:cxn>
                  <a:cxn ang="0">
                    <a:pos x="0" y="158"/>
                  </a:cxn>
                  <a:cxn ang="0">
                    <a:pos x="0" y="158"/>
                  </a:cxn>
                  <a:cxn ang="0">
                    <a:pos x="2" y="162"/>
                  </a:cxn>
                  <a:cxn ang="0">
                    <a:pos x="8" y="164"/>
                  </a:cxn>
                  <a:cxn ang="0">
                    <a:pos x="76" y="164"/>
                  </a:cxn>
                  <a:cxn ang="0">
                    <a:pos x="76" y="164"/>
                  </a:cxn>
                  <a:cxn ang="0">
                    <a:pos x="82" y="162"/>
                  </a:cxn>
                  <a:cxn ang="0">
                    <a:pos x="84" y="158"/>
                  </a:cxn>
                  <a:cxn ang="0">
                    <a:pos x="84" y="8"/>
                  </a:cxn>
                  <a:cxn ang="0">
                    <a:pos x="84" y="8"/>
                  </a:cxn>
                  <a:cxn ang="0">
                    <a:pos x="82" y="2"/>
                  </a:cxn>
                  <a:cxn ang="0">
                    <a:pos x="76" y="0"/>
                  </a:cxn>
                  <a:cxn ang="0">
                    <a:pos x="76" y="0"/>
                  </a:cxn>
                </a:cxnLst>
                <a:rect l="0" t="0" r="r" b="b"/>
                <a:pathLst>
                  <a:path w="84" h="164">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5" name="Freeform 17">
                <a:extLst>
                  <a:ext uri="{FF2B5EF4-FFF2-40B4-BE49-F238E27FC236}">
                    <a16:creationId xmlns:a16="http://schemas.microsoft.com/office/drawing/2014/main" id="{951FDCDA-20F8-47FD-902A-F07055AD0FFC}"/>
                  </a:ext>
                </a:extLst>
              </p:cNvPr>
              <p:cNvSpPr>
                <a:spLocks noEditPoints="1"/>
              </p:cNvSpPr>
              <p:nvPr/>
            </p:nvSpPr>
            <p:spPr bwMode="auto">
              <a:xfrm>
                <a:off x="2682771" y="3875382"/>
                <a:ext cx="87206" cy="209710"/>
              </a:xfrm>
              <a:custGeom>
                <a:avLst/>
                <a:gdLst/>
                <a:ahLst/>
                <a:cxnLst>
                  <a:cxn ang="0">
                    <a:pos x="63" y="18"/>
                  </a:cxn>
                  <a:cxn ang="0">
                    <a:pos x="63" y="120"/>
                  </a:cxn>
                  <a:cxn ang="0">
                    <a:pos x="20" y="120"/>
                  </a:cxn>
                  <a:cxn ang="0">
                    <a:pos x="20" y="18"/>
                  </a:cxn>
                  <a:cxn ang="0">
                    <a:pos x="63" y="18"/>
                  </a:cxn>
                  <a:cxn ang="0">
                    <a:pos x="76" y="0"/>
                  </a:cxn>
                  <a:cxn ang="0">
                    <a:pos x="7" y="0"/>
                  </a:cxn>
                  <a:cxn ang="0">
                    <a:pos x="7" y="0"/>
                  </a:cxn>
                  <a:cxn ang="0">
                    <a:pos x="2" y="2"/>
                  </a:cxn>
                  <a:cxn ang="0">
                    <a:pos x="0" y="6"/>
                  </a:cxn>
                  <a:cxn ang="0">
                    <a:pos x="0" y="196"/>
                  </a:cxn>
                  <a:cxn ang="0">
                    <a:pos x="0" y="196"/>
                  </a:cxn>
                  <a:cxn ang="0">
                    <a:pos x="2" y="200"/>
                  </a:cxn>
                  <a:cxn ang="0">
                    <a:pos x="7" y="202"/>
                  </a:cxn>
                  <a:cxn ang="0">
                    <a:pos x="76" y="202"/>
                  </a:cxn>
                  <a:cxn ang="0">
                    <a:pos x="76" y="202"/>
                  </a:cxn>
                  <a:cxn ang="0">
                    <a:pos x="81" y="200"/>
                  </a:cxn>
                  <a:cxn ang="0">
                    <a:pos x="83" y="196"/>
                  </a:cxn>
                  <a:cxn ang="0">
                    <a:pos x="83" y="6"/>
                  </a:cxn>
                  <a:cxn ang="0">
                    <a:pos x="83" y="6"/>
                  </a:cxn>
                  <a:cxn ang="0">
                    <a:pos x="81" y="2"/>
                  </a:cxn>
                  <a:cxn ang="0">
                    <a:pos x="76" y="0"/>
                  </a:cxn>
                  <a:cxn ang="0">
                    <a:pos x="76" y="0"/>
                  </a:cxn>
                </a:cxnLst>
                <a:rect l="0" t="0" r="r" b="b"/>
                <a:pathLst>
                  <a:path w="83" h="202">
                    <a:moveTo>
                      <a:pt x="63" y="18"/>
                    </a:moveTo>
                    <a:lnTo>
                      <a:pt x="63" y="120"/>
                    </a:lnTo>
                    <a:lnTo>
                      <a:pt x="20" y="120"/>
                    </a:lnTo>
                    <a:lnTo>
                      <a:pt x="20" y="18"/>
                    </a:lnTo>
                    <a:lnTo>
                      <a:pt x="63" y="18"/>
                    </a:lnTo>
                    <a:close/>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6" name="Rectangle 18">
                <a:extLst>
                  <a:ext uri="{FF2B5EF4-FFF2-40B4-BE49-F238E27FC236}">
                    <a16:creationId xmlns:a16="http://schemas.microsoft.com/office/drawing/2014/main" id="{F0783A07-4D17-46C1-8B51-5E332B28538F}"/>
                  </a:ext>
                </a:extLst>
              </p:cNvPr>
              <p:cNvSpPr>
                <a:spLocks noChangeArrowheads="1"/>
              </p:cNvSpPr>
              <p:nvPr/>
            </p:nvSpPr>
            <p:spPr bwMode="auto">
              <a:xfrm>
                <a:off x="2703534" y="3894068"/>
                <a:ext cx="45679" cy="105894"/>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7" name="Freeform 19">
                <a:extLst>
                  <a:ext uri="{FF2B5EF4-FFF2-40B4-BE49-F238E27FC236}">
                    <a16:creationId xmlns:a16="http://schemas.microsoft.com/office/drawing/2014/main" id="{56A4EC36-1D40-467A-BE50-25FE29675080}"/>
                  </a:ext>
                </a:extLst>
              </p:cNvPr>
              <p:cNvSpPr>
                <a:spLocks/>
              </p:cNvSpPr>
              <p:nvPr/>
            </p:nvSpPr>
            <p:spPr bwMode="auto">
              <a:xfrm>
                <a:off x="2682771" y="3875382"/>
                <a:ext cx="87206" cy="209710"/>
              </a:xfrm>
              <a:custGeom>
                <a:avLst/>
                <a:gdLst/>
                <a:ahLst/>
                <a:cxnLst>
                  <a:cxn ang="0">
                    <a:pos x="76" y="0"/>
                  </a:cxn>
                  <a:cxn ang="0">
                    <a:pos x="7" y="0"/>
                  </a:cxn>
                  <a:cxn ang="0">
                    <a:pos x="7" y="0"/>
                  </a:cxn>
                  <a:cxn ang="0">
                    <a:pos x="2" y="2"/>
                  </a:cxn>
                  <a:cxn ang="0">
                    <a:pos x="0" y="6"/>
                  </a:cxn>
                  <a:cxn ang="0">
                    <a:pos x="0" y="196"/>
                  </a:cxn>
                  <a:cxn ang="0">
                    <a:pos x="0" y="196"/>
                  </a:cxn>
                  <a:cxn ang="0">
                    <a:pos x="2" y="200"/>
                  </a:cxn>
                  <a:cxn ang="0">
                    <a:pos x="7" y="202"/>
                  </a:cxn>
                  <a:cxn ang="0">
                    <a:pos x="76" y="202"/>
                  </a:cxn>
                  <a:cxn ang="0">
                    <a:pos x="76" y="202"/>
                  </a:cxn>
                  <a:cxn ang="0">
                    <a:pos x="81" y="200"/>
                  </a:cxn>
                  <a:cxn ang="0">
                    <a:pos x="83" y="196"/>
                  </a:cxn>
                  <a:cxn ang="0">
                    <a:pos x="83" y="6"/>
                  </a:cxn>
                  <a:cxn ang="0">
                    <a:pos x="83" y="6"/>
                  </a:cxn>
                  <a:cxn ang="0">
                    <a:pos x="81" y="2"/>
                  </a:cxn>
                  <a:cxn ang="0">
                    <a:pos x="76" y="0"/>
                  </a:cxn>
                  <a:cxn ang="0">
                    <a:pos x="76" y="0"/>
                  </a:cxn>
                </a:cxnLst>
                <a:rect l="0" t="0" r="r" b="b"/>
                <a:pathLst>
                  <a:path w="83" h="202">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8" name="Freeform 20">
                <a:extLst>
                  <a:ext uri="{FF2B5EF4-FFF2-40B4-BE49-F238E27FC236}">
                    <a16:creationId xmlns:a16="http://schemas.microsoft.com/office/drawing/2014/main" id="{B3806F68-4846-44B0-90C4-30A112C7FBAC}"/>
                  </a:ext>
                </a:extLst>
              </p:cNvPr>
              <p:cNvSpPr>
                <a:spLocks noEditPoints="1"/>
              </p:cNvSpPr>
              <p:nvPr/>
            </p:nvSpPr>
            <p:spPr bwMode="auto">
              <a:xfrm>
                <a:off x="2790740" y="3804786"/>
                <a:ext cx="85130" cy="280305"/>
              </a:xfrm>
              <a:custGeom>
                <a:avLst/>
                <a:gdLst/>
                <a:ahLst/>
                <a:cxnLst>
                  <a:cxn ang="0">
                    <a:pos x="64" y="20"/>
                  </a:cxn>
                  <a:cxn ang="0">
                    <a:pos x="64" y="145"/>
                  </a:cxn>
                  <a:cxn ang="0">
                    <a:pos x="20" y="145"/>
                  </a:cxn>
                  <a:cxn ang="0">
                    <a:pos x="20" y="20"/>
                  </a:cxn>
                  <a:cxn ang="0">
                    <a:pos x="64" y="20"/>
                  </a:cxn>
                  <a:cxn ang="0">
                    <a:pos x="76" y="0"/>
                  </a:cxn>
                  <a:cxn ang="0">
                    <a:pos x="7" y="0"/>
                  </a:cxn>
                  <a:cxn ang="0">
                    <a:pos x="7" y="0"/>
                  </a:cxn>
                  <a:cxn ang="0">
                    <a:pos x="2" y="2"/>
                  </a:cxn>
                  <a:cxn ang="0">
                    <a:pos x="0" y="6"/>
                  </a:cxn>
                  <a:cxn ang="0">
                    <a:pos x="0" y="265"/>
                  </a:cxn>
                  <a:cxn ang="0">
                    <a:pos x="0" y="265"/>
                  </a:cxn>
                  <a:cxn ang="0">
                    <a:pos x="2" y="269"/>
                  </a:cxn>
                  <a:cxn ang="0">
                    <a:pos x="7" y="271"/>
                  </a:cxn>
                  <a:cxn ang="0">
                    <a:pos x="76" y="271"/>
                  </a:cxn>
                  <a:cxn ang="0">
                    <a:pos x="76" y="271"/>
                  </a:cxn>
                  <a:cxn ang="0">
                    <a:pos x="80" y="269"/>
                  </a:cxn>
                  <a:cxn ang="0">
                    <a:pos x="82" y="265"/>
                  </a:cxn>
                  <a:cxn ang="0">
                    <a:pos x="82" y="6"/>
                  </a:cxn>
                  <a:cxn ang="0">
                    <a:pos x="82" y="6"/>
                  </a:cxn>
                  <a:cxn ang="0">
                    <a:pos x="80" y="2"/>
                  </a:cxn>
                  <a:cxn ang="0">
                    <a:pos x="76" y="0"/>
                  </a:cxn>
                  <a:cxn ang="0">
                    <a:pos x="76" y="0"/>
                  </a:cxn>
                </a:cxnLst>
                <a:rect l="0" t="0" r="r" b="b"/>
                <a:pathLst>
                  <a:path w="82" h="271">
                    <a:moveTo>
                      <a:pt x="64" y="20"/>
                    </a:moveTo>
                    <a:lnTo>
                      <a:pt x="64" y="145"/>
                    </a:lnTo>
                    <a:lnTo>
                      <a:pt x="20" y="145"/>
                    </a:lnTo>
                    <a:lnTo>
                      <a:pt x="20" y="20"/>
                    </a:lnTo>
                    <a:lnTo>
                      <a:pt x="64" y="20"/>
                    </a:lnTo>
                    <a:close/>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9" name="Rectangle 21">
                <a:extLst>
                  <a:ext uri="{FF2B5EF4-FFF2-40B4-BE49-F238E27FC236}">
                    <a16:creationId xmlns:a16="http://schemas.microsoft.com/office/drawing/2014/main" id="{4A2381BA-00FE-4BBA-9257-5D7B391333FE}"/>
                  </a:ext>
                </a:extLst>
              </p:cNvPr>
              <p:cNvSpPr>
                <a:spLocks noChangeArrowheads="1"/>
              </p:cNvSpPr>
              <p:nvPr/>
            </p:nvSpPr>
            <p:spPr bwMode="auto">
              <a:xfrm>
                <a:off x="2811504" y="3825550"/>
                <a:ext cx="45679" cy="12873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0" name="Freeform 22">
                <a:extLst>
                  <a:ext uri="{FF2B5EF4-FFF2-40B4-BE49-F238E27FC236}">
                    <a16:creationId xmlns:a16="http://schemas.microsoft.com/office/drawing/2014/main" id="{B6C660AB-0072-4C6A-84F3-74090DD4357D}"/>
                  </a:ext>
                </a:extLst>
              </p:cNvPr>
              <p:cNvSpPr>
                <a:spLocks/>
              </p:cNvSpPr>
              <p:nvPr/>
            </p:nvSpPr>
            <p:spPr bwMode="auto">
              <a:xfrm>
                <a:off x="2790740" y="3804786"/>
                <a:ext cx="85130" cy="280305"/>
              </a:xfrm>
              <a:custGeom>
                <a:avLst/>
                <a:gdLst/>
                <a:ahLst/>
                <a:cxnLst>
                  <a:cxn ang="0">
                    <a:pos x="76" y="0"/>
                  </a:cxn>
                  <a:cxn ang="0">
                    <a:pos x="7" y="0"/>
                  </a:cxn>
                  <a:cxn ang="0">
                    <a:pos x="7" y="0"/>
                  </a:cxn>
                  <a:cxn ang="0">
                    <a:pos x="2" y="2"/>
                  </a:cxn>
                  <a:cxn ang="0">
                    <a:pos x="0" y="6"/>
                  </a:cxn>
                  <a:cxn ang="0">
                    <a:pos x="0" y="265"/>
                  </a:cxn>
                  <a:cxn ang="0">
                    <a:pos x="0" y="265"/>
                  </a:cxn>
                  <a:cxn ang="0">
                    <a:pos x="2" y="269"/>
                  </a:cxn>
                  <a:cxn ang="0">
                    <a:pos x="7" y="271"/>
                  </a:cxn>
                  <a:cxn ang="0">
                    <a:pos x="76" y="271"/>
                  </a:cxn>
                  <a:cxn ang="0">
                    <a:pos x="76" y="271"/>
                  </a:cxn>
                  <a:cxn ang="0">
                    <a:pos x="80" y="269"/>
                  </a:cxn>
                  <a:cxn ang="0">
                    <a:pos x="82" y="265"/>
                  </a:cxn>
                  <a:cxn ang="0">
                    <a:pos x="82" y="6"/>
                  </a:cxn>
                  <a:cxn ang="0">
                    <a:pos x="82" y="6"/>
                  </a:cxn>
                  <a:cxn ang="0">
                    <a:pos x="80" y="2"/>
                  </a:cxn>
                  <a:cxn ang="0">
                    <a:pos x="76" y="0"/>
                  </a:cxn>
                  <a:cxn ang="0">
                    <a:pos x="76" y="0"/>
                  </a:cxn>
                </a:cxnLst>
                <a:rect l="0" t="0" r="r" b="b"/>
                <a:pathLst>
                  <a:path w="82" h="271">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grpSp>
        <p:nvGrpSpPr>
          <p:cNvPr id="31" name="组合 30">
            <a:extLst>
              <a:ext uri="{FF2B5EF4-FFF2-40B4-BE49-F238E27FC236}">
                <a16:creationId xmlns:a16="http://schemas.microsoft.com/office/drawing/2014/main" id="{75864E8B-27E9-4C4C-83DF-5C06DBB397EA}"/>
              </a:ext>
            </a:extLst>
          </p:cNvPr>
          <p:cNvGrpSpPr/>
          <p:nvPr/>
        </p:nvGrpSpPr>
        <p:grpSpPr>
          <a:xfrm>
            <a:off x="4837898" y="4707117"/>
            <a:ext cx="930087" cy="930087"/>
            <a:chOff x="4837898" y="4707117"/>
            <a:chExt cx="930087" cy="930087"/>
          </a:xfrm>
        </p:grpSpPr>
        <p:sp>
          <p:nvSpPr>
            <p:cNvPr id="32" name="椭圆 31">
              <a:extLst>
                <a:ext uri="{FF2B5EF4-FFF2-40B4-BE49-F238E27FC236}">
                  <a16:creationId xmlns:a16="http://schemas.microsoft.com/office/drawing/2014/main" id="{274F347A-DFC6-4E33-94E3-5D9CE991B757}"/>
                </a:ext>
              </a:extLst>
            </p:cNvPr>
            <p:cNvSpPr/>
            <p:nvPr/>
          </p:nvSpPr>
          <p:spPr>
            <a:xfrm>
              <a:off x="4837898" y="4707117"/>
              <a:ext cx="930087" cy="930087"/>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3" name="Freeform 31">
              <a:extLst>
                <a:ext uri="{FF2B5EF4-FFF2-40B4-BE49-F238E27FC236}">
                  <a16:creationId xmlns:a16="http://schemas.microsoft.com/office/drawing/2014/main" id="{F818DC21-96E5-4A8B-8193-A7FC32D0E9C4}"/>
                </a:ext>
              </a:extLst>
            </p:cNvPr>
            <p:cNvSpPr>
              <a:spLocks/>
            </p:cNvSpPr>
            <p:nvPr/>
          </p:nvSpPr>
          <p:spPr bwMode="auto">
            <a:xfrm>
              <a:off x="5166581" y="5035801"/>
              <a:ext cx="272720" cy="272718"/>
            </a:xfrm>
            <a:custGeom>
              <a:avLst/>
              <a:gdLst/>
              <a:ahLst/>
              <a:cxnLst>
                <a:cxn ang="0">
                  <a:pos x="253" y="201"/>
                </a:cxn>
                <a:cxn ang="0">
                  <a:pos x="250" y="212"/>
                </a:cxn>
                <a:cxn ang="0">
                  <a:pos x="214" y="246"/>
                </a:cxn>
                <a:cxn ang="0">
                  <a:pos x="208" y="252"/>
                </a:cxn>
                <a:cxn ang="0">
                  <a:pos x="201" y="254"/>
                </a:cxn>
                <a:cxn ang="0">
                  <a:pos x="199" y="254"/>
                </a:cxn>
                <a:cxn ang="0">
                  <a:pos x="195" y="254"/>
                </a:cxn>
                <a:cxn ang="0">
                  <a:pos x="179" y="252"/>
                </a:cxn>
                <a:cxn ang="0">
                  <a:pos x="150" y="245"/>
                </a:cxn>
                <a:cxn ang="0">
                  <a:pos x="134" y="236"/>
                </a:cxn>
                <a:cxn ang="0">
                  <a:pos x="114" y="223"/>
                </a:cxn>
                <a:cxn ang="0">
                  <a:pos x="69" y="187"/>
                </a:cxn>
                <a:cxn ang="0">
                  <a:pos x="52" y="169"/>
                </a:cxn>
                <a:cxn ang="0">
                  <a:pos x="38" y="150"/>
                </a:cxn>
                <a:cxn ang="0">
                  <a:pos x="18" y="120"/>
                </a:cxn>
                <a:cxn ang="0">
                  <a:pos x="11" y="105"/>
                </a:cxn>
                <a:cxn ang="0">
                  <a:pos x="7" y="92"/>
                </a:cxn>
                <a:cxn ang="0">
                  <a:pos x="1" y="72"/>
                </a:cxn>
                <a:cxn ang="0">
                  <a:pos x="0" y="60"/>
                </a:cxn>
                <a:cxn ang="0">
                  <a:pos x="1" y="54"/>
                </a:cxn>
                <a:cxn ang="0">
                  <a:pos x="3" y="47"/>
                </a:cxn>
                <a:cxn ang="0">
                  <a:pos x="43" y="5"/>
                </a:cxn>
                <a:cxn ang="0">
                  <a:pos x="47" y="2"/>
                </a:cxn>
                <a:cxn ang="0">
                  <a:pos x="52" y="0"/>
                </a:cxn>
                <a:cxn ang="0">
                  <a:pos x="58" y="4"/>
                </a:cxn>
                <a:cxn ang="0">
                  <a:pos x="63" y="7"/>
                </a:cxn>
                <a:cxn ang="0">
                  <a:pos x="92" y="62"/>
                </a:cxn>
                <a:cxn ang="0">
                  <a:pos x="92" y="72"/>
                </a:cxn>
                <a:cxn ang="0">
                  <a:pos x="90" y="76"/>
                </a:cxn>
                <a:cxn ang="0">
                  <a:pos x="76" y="94"/>
                </a:cxn>
                <a:cxn ang="0">
                  <a:pos x="74" y="96"/>
                </a:cxn>
                <a:cxn ang="0">
                  <a:pos x="74" y="98"/>
                </a:cxn>
                <a:cxn ang="0">
                  <a:pos x="79" y="110"/>
                </a:cxn>
                <a:cxn ang="0">
                  <a:pos x="88" y="125"/>
                </a:cxn>
                <a:cxn ang="0">
                  <a:pos x="96" y="136"/>
                </a:cxn>
                <a:cxn ang="0">
                  <a:pos x="108" y="147"/>
                </a:cxn>
                <a:cxn ang="0">
                  <a:pos x="128" y="167"/>
                </a:cxn>
                <a:cxn ang="0">
                  <a:pos x="145" y="176"/>
                </a:cxn>
                <a:cxn ang="0">
                  <a:pos x="154" y="181"/>
                </a:cxn>
                <a:cxn ang="0">
                  <a:pos x="157" y="181"/>
                </a:cxn>
                <a:cxn ang="0">
                  <a:pos x="159" y="181"/>
                </a:cxn>
                <a:cxn ang="0">
                  <a:pos x="177" y="165"/>
                </a:cxn>
                <a:cxn ang="0">
                  <a:pos x="181" y="161"/>
                </a:cxn>
                <a:cxn ang="0">
                  <a:pos x="188" y="159"/>
                </a:cxn>
                <a:cxn ang="0">
                  <a:pos x="195" y="161"/>
                </a:cxn>
                <a:cxn ang="0">
                  <a:pos x="248" y="192"/>
                </a:cxn>
                <a:cxn ang="0">
                  <a:pos x="253" y="201"/>
                </a:cxn>
              </a:cxnLst>
              <a:rect l="0" t="0" r="r" b="b"/>
              <a:pathLst>
                <a:path w="253" h="254">
                  <a:moveTo>
                    <a:pt x="253" y="201"/>
                  </a:moveTo>
                  <a:lnTo>
                    <a:pt x="253" y="201"/>
                  </a:lnTo>
                  <a:lnTo>
                    <a:pt x="253" y="207"/>
                  </a:lnTo>
                  <a:lnTo>
                    <a:pt x="250" y="212"/>
                  </a:lnTo>
                  <a:lnTo>
                    <a:pt x="214" y="246"/>
                  </a:lnTo>
                  <a:lnTo>
                    <a:pt x="214" y="246"/>
                  </a:lnTo>
                  <a:lnTo>
                    <a:pt x="208" y="252"/>
                  </a:lnTo>
                  <a:lnTo>
                    <a:pt x="208" y="252"/>
                  </a:lnTo>
                  <a:lnTo>
                    <a:pt x="201" y="254"/>
                  </a:lnTo>
                  <a:lnTo>
                    <a:pt x="201" y="254"/>
                  </a:lnTo>
                  <a:lnTo>
                    <a:pt x="199" y="254"/>
                  </a:lnTo>
                  <a:lnTo>
                    <a:pt x="199" y="254"/>
                  </a:lnTo>
                  <a:lnTo>
                    <a:pt x="195" y="254"/>
                  </a:lnTo>
                  <a:lnTo>
                    <a:pt x="195" y="254"/>
                  </a:lnTo>
                  <a:lnTo>
                    <a:pt x="179" y="252"/>
                  </a:lnTo>
                  <a:lnTo>
                    <a:pt x="179" y="252"/>
                  </a:lnTo>
                  <a:lnTo>
                    <a:pt x="166" y="250"/>
                  </a:lnTo>
                  <a:lnTo>
                    <a:pt x="150" y="245"/>
                  </a:lnTo>
                  <a:lnTo>
                    <a:pt x="150" y="245"/>
                  </a:lnTo>
                  <a:lnTo>
                    <a:pt x="134" y="236"/>
                  </a:lnTo>
                  <a:lnTo>
                    <a:pt x="114" y="223"/>
                  </a:lnTo>
                  <a:lnTo>
                    <a:pt x="114" y="223"/>
                  </a:lnTo>
                  <a:lnTo>
                    <a:pt x="92" y="207"/>
                  </a:lnTo>
                  <a:lnTo>
                    <a:pt x="69" y="187"/>
                  </a:lnTo>
                  <a:lnTo>
                    <a:pt x="69" y="187"/>
                  </a:lnTo>
                  <a:lnTo>
                    <a:pt x="52" y="169"/>
                  </a:lnTo>
                  <a:lnTo>
                    <a:pt x="38" y="150"/>
                  </a:lnTo>
                  <a:lnTo>
                    <a:pt x="38" y="150"/>
                  </a:lnTo>
                  <a:lnTo>
                    <a:pt x="27" y="134"/>
                  </a:lnTo>
                  <a:lnTo>
                    <a:pt x="18" y="120"/>
                  </a:lnTo>
                  <a:lnTo>
                    <a:pt x="18" y="120"/>
                  </a:lnTo>
                  <a:lnTo>
                    <a:pt x="11" y="105"/>
                  </a:lnTo>
                  <a:lnTo>
                    <a:pt x="7" y="92"/>
                  </a:lnTo>
                  <a:lnTo>
                    <a:pt x="7" y="92"/>
                  </a:lnTo>
                  <a:lnTo>
                    <a:pt x="1" y="72"/>
                  </a:lnTo>
                  <a:lnTo>
                    <a:pt x="1" y="72"/>
                  </a:lnTo>
                  <a:lnTo>
                    <a:pt x="0" y="60"/>
                  </a:lnTo>
                  <a:lnTo>
                    <a:pt x="0" y="60"/>
                  </a:lnTo>
                  <a:lnTo>
                    <a:pt x="1" y="54"/>
                  </a:lnTo>
                  <a:lnTo>
                    <a:pt x="1" y="54"/>
                  </a:lnTo>
                  <a:lnTo>
                    <a:pt x="3" y="47"/>
                  </a:lnTo>
                  <a:lnTo>
                    <a:pt x="3" y="47"/>
                  </a:lnTo>
                  <a:lnTo>
                    <a:pt x="7" y="40"/>
                  </a:lnTo>
                  <a:lnTo>
                    <a:pt x="43" y="5"/>
                  </a:lnTo>
                  <a:lnTo>
                    <a:pt x="43" y="5"/>
                  </a:lnTo>
                  <a:lnTo>
                    <a:pt x="47" y="2"/>
                  </a:lnTo>
                  <a:lnTo>
                    <a:pt x="52" y="0"/>
                  </a:lnTo>
                  <a:lnTo>
                    <a:pt x="52" y="0"/>
                  </a:lnTo>
                  <a:lnTo>
                    <a:pt x="56" y="2"/>
                  </a:lnTo>
                  <a:lnTo>
                    <a:pt x="58" y="4"/>
                  </a:lnTo>
                  <a:lnTo>
                    <a:pt x="58" y="4"/>
                  </a:lnTo>
                  <a:lnTo>
                    <a:pt x="63" y="7"/>
                  </a:lnTo>
                  <a:lnTo>
                    <a:pt x="92" y="62"/>
                  </a:lnTo>
                  <a:lnTo>
                    <a:pt x="92" y="62"/>
                  </a:lnTo>
                  <a:lnTo>
                    <a:pt x="92" y="67"/>
                  </a:lnTo>
                  <a:lnTo>
                    <a:pt x="92" y="72"/>
                  </a:lnTo>
                  <a:lnTo>
                    <a:pt x="92" y="72"/>
                  </a:lnTo>
                  <a:lnTo>
                    <a:pt x="90" y="76"/>
                  </a:lnTo>
                  <a:lnTo>
                    <a:pt x="88" y="80"/>
                  </a:lnTo>
                  <a:lnTo>
                    <a:pt x="76" y="94"/>
                  </a:lnTo>
                  <a:lnTo>
                    <a:pt x="76" y="94"/>
                  </a:lnTo>
                  <a:lnTo>
                    <a:pt x="74" y="96"/>
                  </a:lnTo>
                  <a:lnTo>
                    <a:pt x="74" y="96"/>
                  </a:lnTo>
                  <a:lnTo>
                    <a:pt x="74" y="98"/>
                  </a:lnTo>
                  <a:lnTo>
                    <a:pt x="74" y="98"/>
                  </a:lnTo>
                  <a:lnTo>
                    <a:pt x="79" y="110"/>
                  </a:lnTo>
                  <a:lnTo>
                    <a:pt x="79" y="110"/>
                  </a:lnTo>
                  <a:lnTo>
                    <a:pt x="88" y="125"/>
                  </a:lnTo>
                  <a:lnTo>
                    <a:pt x="88" y="125"/>
                  </a:lnTo>
                  <a:lnTo>
                    <a:pt x="96" y="136"/>
                  </a:lnTo>
                  <a:lnTo>
                    <a:pt x="108" y="147"/>
                  </a:lnTo>
                  <a:lnTo>
                    <a:pt x="108" y="147"/>
                  </a:lnTo>
                  <a:lnTo>
                    <a:pt x="119" y="158"/>
                  </a:lnTo>
                  <a:lnTo>
                    <a:pt x="128" y="167"/>
                  </a:lnTo>
                  <a:lnTo>
                    <a:pt x="128" y="167"/>
                  </a:lnTo>
                  <a:lnTo>
                    <a:pt x="145" y="176"/>
                  </a:lnTo>
                  <a:lnTo>
                    <a:pt x="145" y="176"/>
                  </a:lnTo>
                  <a:lnTo>
                    <a:pt x="154" y="181"/>
                  </a:lnTo>
                  <a:lnTo>
                    <a:pt x="157" y="181"/>
                  </a:lnTo>
                  <a:lnTo>
                    <a:pt x="157" y="181"/>
                  </a:lnTo>
                  <a:lnTo>
                    <a:pt x="159" y="181"/>
                  </a:lnTo>
                  <a:lnTo>
                    <a:pt x="159" y="181"/>
                  </a:lnTo>
                  <a:lnTo>
                    <a:pt x="161" y="179"/>
                  </a:lnTo>
                  <a:lnTo>
                    <a:pt x="177" y="165"/>
                  </a:lnTo>
                  <a:lnTo>
                    <a:pt x="177" y="165"/>
                  </a:lnTo>
                  <a:lnTo>
                    <a:pt x="181" y="161"/>
                  </a:lnTo>
                  <a:lnTo>
                    <a:pt x="188" y="159"/>
                  </a:lnTo>
                  <a:lnTo>
                    <a:pt x="188" y="159"/>
                  </a:lnTo>
                  <a:lnTo>
                    <a:pt x="195" y="161"/>
                  </a:lnTo>
                  <a:lnTo>
                    <a:pt x="195" y="161"/>
                  </a:lnTo>
                  <a:lnTo>
                    <a:pt x="248" y="192"/>
                  </a:lnTo>
                  <a:lnTo>
                    <a:pt x="248" y="192"/>
                  </a:lnTo>
                  <a:lnTo>
                    <a:pt x="252" y="196"/>
                  </a:lnTo>
                  <a:lnTo>
                    <a:pt x="253" y="201"/>
                  </a:lnTo>
                  <a:lnTo>
                    <a:pt x="253" y="20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4" name="组合 33">
            <a:extLst>
              <a:ext uri="{FF2B5EF4-FFF2-40B4-BE49-F238E27FC236}">
                <a16:creationId xmlns:a16="http://schemas.microsoft.com/office/drawing/2014/main" id="{76C4D5FB-17C9-43C0-8C48-ECDA800992C0}"/>
              </a:ext>
            </a:extLst>
          </p:cNvPr>
          <p:cNvGrpSpPr/>
          <p:nvPr/>
        </p:nvGrpSpPr>
        <p:grpSpPr>
          <a:xfrm>
            <a:off x="7217074" y="3333498"/>
            <a:ext cx="930087" cy="930087"/>
            <a:chOff x="7217074" y="3333498"/>
            <a:chExt cx="930087" cy="930087"/>
          </a:xfrm>
        </p:grpSpPr>
        <p:sp>
          <p:nvSpPr>
            <p:cNvPr id="35" name="椭圆 34">
              <a:extLst>
                <a:ext uri="{FF2B5EF4-FFF2-40B4-BE49-F238E27FC236}">
                  <a16:creationId xmlns:a16="http://schemas.microsoft.com/office/drawing/2014/main" id="{8A7F0312-9918-4216-819E-6305566944CD}"/>
                </a:ext>
              </a:extLst>
            </p:cNvPr>
            <p:cNvSpPr/>
            <p:nvPr/>
          </p:nvSpPr>
          <p:spPr>
            <a:xfrm>
              <a:off x="7217074" y="3333498"/>
              <a:ext cx="930087" cy="930087"/>
            </a:xfrm>
            <a:prstGeom prst="ellipse">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6" name="Freeform 32">
              <a:extLst>
                <a:ext uri="{FF2B5EF4-FFF2-40B4-BE49-F238E27FC236}">
                  <a16:creationId xmlns:a16="http://schemas.microsoft.com/office/drawing/2014/main" id="{26C3097D-3CAB-4646-AA8A-C570FAAA3365}"/>
                </a:ext>
              </a:extLst>
            </p:cNvPr>
            <p:cNvSpPr>
              <a:spLocks noEditPoints="1"/>
            </p:cNvSpPr>
            <p:nvPr/>
          </p:nvSpPr>
          <p:spPr bwMode="auto">
            <a:xfrm>
              <a:off x="7487779" y="3639636"/>
              <a:ext cx="388676" cy="317810"/>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7" name="组合 36">
            <a:extLst>
              <a:ext uri="{FF2B5EF4-FFF2-40B4-BE49-F238E27FC236}">
                <a16:creationId xmlns:a16="http://schemas.microsoft.com/office/drawing/2014/main" id="{D8B57FA1-C81E-4529-B7E1-EDFE7A60CB4C}"/>
              </a:ext>
            </a:extLst>
          </p:cNvPr>
          <p:cNvGrpSpPr/>
          <p:nvPr/>
        </p:nvGrpSpPr>
        <p:grpSpPr>
          <a:xfrm>
            <a:off x="4044839" y="3333498"/>
            <a:ext cx="930087" cy="930087"/>
            <a:chOff x="4044839" y="3333498"/>
            <a:chExt cx="930087" cy="930087"/>
          </a:xfrm>
        </p:grpSpPr>
        <p:sp>
          <p:nvSpPr>
            <p:cNvPr id="38" name="椭圆 37">
              <a:extLst>
                <a:ext uri="{FF2B5EF4-FFF2-40B4-BE49-F238E27FC236}">
                  <a16:creationId xmlns:a16="http://schemas.microsoft.com/office/drawing/2014/main" id="{966CFD5D-F58E-45A3-BFA1-BB0A0BF38B97}"/>
                </a:ext>
              </a:extLst>
            </p:cNvPr>
            <p:cNvSpPr/>
            <p:nvPr/>
          </p:nvSpPr>
          <p:spPr>
            <a:xfrm>
              <a:off x="4044839" y="3333498"/>
              <a:ext cx="930087" cy="930087"/>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39" name="Group 80">
              <a:extLst>
                <a:ext uri="{FF2B5EF4-FFF2-40B4-BE49-F238E27FC236}">
                  <a16:creationId xmlns:a16="http://schemas.microsoft.com/office/drawing/2014/main" id="{A3423E39-C1CF-4B3E-B9EA-E8794B324A3A}"/>
                </a:ext>
              </a:extLst>
            </p:cNvPr>
            <p:cNvGrpSpPr/>
            <p:nvPr/>
          </p:nvGrpSpPr>
          <p:grpSpPr>
            <a:xfrm>
              <a:off x="4343461" y="3679362"/>
              <a:ext cx="332842" cy="238358"/>
              <a:chOff x="2566497" y="2332666"/>
              <a:chExt cx="321832" cy="230473"/>
            </a:xfrm>
            <a:solidFill>
              <a:srgbClr val="FFFFFF"/>
            </a:solidFill>
          </p:grpSpPr>
          <p:sp>
            <p:nvSpPr>
              <p:cNvPr id="40" name="Freeform 49">
                <a:extLst>
                  <a:ext uri="{FF2B5EF4-FFF2-40B4-BE49-F238E27FC236}">
                    <a16:creationId xmlns:a16="http://schemas.microsoft.com/office/drawing/2014/main" id="{54D82BDE-C640-4072-AE4C-A16AA82258C9}"/>
                  </a:ext>
                </a:extLst>
              </p:cNvPr>
              <p:cNvSpPr>
                <a:spLocks/>
              </p:cNvSpPr>
              <p:nvPr/>
            </p:nvSpPr>
            <p:spPr bwMode="auto">
              <a:xfrm>
                <a:off x="2566497" y="2332666"/>
                <a:ext cx="180641" cy="230473"/>
              </a:xfrm>
              <a:custGeom>
                <a:avLst/>
                <a:gdLst/>
                <a:ahLst/>
                <a:cxnLst>
                  <a:cxn ang="0">
                    <a:pos x="160" y="0"/>
                  </a:cxn>
                  <a:cxn ang="0">
                    <a:pos x="160" y="0"/>
                  </a:cxn>
                  <a:cxn ang="0">
                    <a:pos x="155" y="1"/>
                  </a:cxn>
                  <a:cxn ang="0">
                    <a:pos x="151" y="5"/>
                  </a:cxn>
                  <a:cxn ang="0">
                    <a:pos x="75" y="52"/>
                  </a:cxn>
                  <a:cxn ang="0">
                    <a:pos x="15" y="52"/>
                  </a:cxn>
                  <a:cxn ang="0">
                    <a:pos x="15" y="52"/>
                  </a:cxn>
                  <a:cxn ang="0">
                    <a:pos x="10" y="54"/>
                  </a:cxn>
                  <a:cxn ang="0">
                    <a:pos x="4" y="58"/>
                  </a:cxn>
                  <a:cxn ang="0">
                    <a:pos x="4" y="58"/>
                  </a:cxn>
                  <a:cxn ang="0">
                    <a:pos x="2" y="61"/>
                  </a:cxn>
                  <a:cxn ang="0">
                    <a:pos x="0" y="67"/>
                  </a:cxn>
                  <a:cxn ang="0">
                    <a:pos x="0" y="156"/>
                  </a:cxn>
                  <a:cxn ang="0">
                    <a:pos x="0" y="156"/>
                  </a:cxn>
                  <a:cxn ang="0">
                    <a:pos x="2" y="161"/>
                  </a:cxn>
                  <a:cxn ang="0">
                    <a:pos x="4" y="165"/>
                  </a:cxn>
                  <a:cxn ang="0">
                    <a:pos x="4" y="165"/>
                  </a:cxn>
                  <a:cxn ang="0">
                    <a:pos x="10" y="168"/>
                  </a:cxn>
                  <a:cxn ang="0">
                    <a:pos x="15" y="170"/>
                  </a:cxn>
                  <a:cxn ang="0">
                    <a:pos x="75" y="170"/>
                  </a:cxn>
                  <a:cxn ang="0">
                    <a:pos x="151" y="217"/>
                  </a:cxn>
                  <a:cxn ang="0">
                    <a:pos x="151" y="217"/>
                  </a:cxn>
                  <a:cxn ang="0">
                    <a:pos x="155" y="221"/>
                  </a:cxn>
                  <a:cxn ang="0">
                    <a:pos x="160" y="223"/>
                  </a:cxn>
                  <a:cxn ang="0">
                    <a:pos x="160" y="223"/>
                  </a:cxn>
                  <a:cxn ang="0">
                    <a:pos x="165" y="221"/>
                  </a:cxn>
                  <a:cxn ang="0">
                    <a:pos x="171" y="217"/>
                  </a:cxn>
                  <a:cxn ang="0">
                    <a:pos x="171" y="217"/>
                  </a:cxn>
                  <a:cxn ang="0">
                    <a:pos x="174" y="214"/>
                  </a:cxn>
                  <a:cxn ang="0">
                    <a:pos x="174" y="208"/>
                  </a:cxn>
                  <a:cxn ang="0">
                    <a:pos x="174" y="14"/>
                  </a:cxn>
                  <a:cxn ang="0">
                    <a:pos x="174" y="14"/>
                  </a:cxn>
                  <a:cxn ang="0">
                    <a:pos x="174" y="9"/>
                  </a:cxn>
                  <a:cxn ang="0">
                    <a:pos x="171" y="5"/>
                  </a:cxn>
                  <a:cxn ang="0">
                    <a:pos x="171" y="5"/>
                  </a:cxn>
                  <a:cxn ang="0">
                    <a:pos x="165" y="1"/>
                  </a:cxn>
                  <a:cxn ang="0">
                    <a:pos x="160" y="0"/>
                  </a:cxn>
                  <a:cxn ang="0">
                    <a:pos x="160" y="0"/>
                  </a:cxn>
                </a:cxnLst>
                <a:rect l="0" t="0" r="r" b="b"/>
                <a:pathLst>
                  <a:path w="174" h="223">
                    <a:moveTo>
                      <a:pt x="160" y="0"/>
                    </a:moveTo>
                    <a:lnTo>
                      <a:pt x="160" y="0"/>
                    </a:lnTo>
                    <a:lnTo>
                      <a:pt x="155" y="1"/>
                    </a:lnTo>
                    <a:lnTo>
                      <a:pt x="151" y="5"/>
                    </a:lnTo>
                    <a:lnTo>
                      <a:pt x="75" y="52"/>
                    </a:lnTo>
                    <a:lnTo>
                      <a:pt x="15" y="52"/>
                    </a:lnTo>
                    <a:lnTo>
                      <a:pt x="15" y="52"/>
                    </a:lnTo>
                    <a:lnTo>
                      <a:pt x="10" y="54"/>
                    </a:lnTo>
                    <a:lnTo>
                      <a:pt x="4" y="58"/>
                    </a:lnTo>
                    <a:lnTo>
                      <a:pt x="4" y="58"/>
                    </a:lnTo>
                    <a:lnTo>
                      <a:pt x="2" y="61"/>
                    </a:lnTo>
                    <a:lnTo>
                      <a:pt x="0" y="67"/>
                    </a:lnTo>
                    <a:lnTo>
                      <a:pt x="0" y="156"/>
                    </a:lnTo>
                    <a:lnTo>
                      <a:pt x="0" y="156"/>
                    </a:lnTo>
                    <a:lnTo>
                      <a:pt x="2" y="161"/>
                    </a:lnTo>
                    <a:lnTo>
                      <a:pt x="4" y="165"/>
                    </a:lnTo>
                    <a:lnTo>
                      <a:pt x="4" y="165"/>
                    </a:lnTo>
                    <a:lnTo>
                      <a:pt x="10" y="168"/>
                    </a:lnTo>
                    <a:lnTo>
                      <a:pt x="15" y="170"/>
                    </a:lnTo>
                    <a:lnTo>
                      <a:pt x="75" y="170"/>
                    </a:lnTo>
                    <a:lnTo>
                      <a:pt x="151" y="217"/>
                    </a:lnTo>
                    <a:lnTo>
                      <a:pt x="151" y="217"/>
                    </a:lnTo>
                    <a:lnTo>
                      <a:pt x="155" y="221"/>
                    </a:lnTo>
                    <a:lnTo>
                      <a:pt x="160" y="223"/>
                    </a:lnTo>
                    <a:lnTo>
                      <a:pt x="160" y="223"/>
                    </a:lnTo>
                    <a:lnTo>
                      <a:pt x="165" y="221"/>
                    </a:lnTo>
                    <a:lnTo>
                      <a:pt x="171" y="217"/>
                    </a:lnTo>
                    <a:lnTo>
                      <a:pt x="171" y="217"/>
                    </a:lnTo>
                    <a:lnTo>
                      <a:pt x="174" y="214"/>
                    </a:lnTo>
                    <a:lnTo>
                      <a:pt x="174" y="208"/>
                    </a:lnTo>
                    <a:lnTo>
                      <a:pt x="174" y="14"/>
                    </a:lnTo>
                    <a:lnTo>
                      <a:pt x="174" y="14"/>
                    </a:lnTo>
                    <a:lnTo>
                      <a:pt x="174" y="9"/>
                    </a:lnTo>
                    <a:lnTo>
                      <a:pt x="171" y="5"/>
                    </a:lnTo>
                    <a:lnTo>
                      <a:pt x="171" y="5"/>
                    </a:lnTo>
                    <a:lnTo>
                      <a:pt x="165" y="1"/>
                    </a:lnTo>
                    <a:lnTo>
                      <a:pt x="160" y="0"/>
                    </a:lnTo>
                    <a:lnTo>
                      <a:pt x="16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1" name="Freeform 50">
                <a:extLst>
                  <a:ext uri="{FF2B5EF4-FFF2-40B4-BE49-F238E27FC236}">
                    <a16:creationId xmlns:a16="http://schemas.microsoft.com/office/drawing/2014/main" id="{EC682D88-8A88-40EE-A479-24BA65A7ECFC}"/>
                  </a:ext>
                </a:extLst>
              </p:cNvPr>
              <p:cNvSpPr>
                <a:spLocks/>
              </p:cNvSpPr>
              <p:nvPr/>
            </p:nvSpPr>
            <p:spPr bwMode="auto">
              <a:xfrm>
                <a:off x="2769977" y="2390804"/>
                <a:ext cx="58137" cy="114199"/>
              </a:xfrm>
              <a:custGeom>
                <a:avLst/>
                <a:gdLst/>
                <a:ahLst/>
                <a:cxnLst>
                  <a:cxn ang="0">
                    <a:pos x="46" y="87"/>
                  </a:cxn>
                  <a:cxn ang="0">
                    <a:pos x="53" y="72"/>
                  </a:cxn>
                  <a:cxn ang="0">
                    <a:pos x="56" y="56"/>
                  </a:cxn>
                  <a:cxn ang="0">
                    <a:pos x="55" y="47"/>
                  </a:cxn>
                  <a:cxn ang="0">
                    <a:pos x="51" y="31"/>
                  </a:cxn>
                  <a:cxn ang="0">
                    <a:pos x="46" y="23"/>
                  </a:cxn>
                  <a:cxn ang="0">
                    <a:pos x="35" y="11"/>
                  </a:cxn>
                  <a:cxn ang="0">
                    <a:pos x="20" y="2"/>
                  </a:cxn>
                  <a:cxn ang="0">
                    <a:pos x="15" y="0"/>
                  </a:cxn>
                  <a:cxn ang="0">
                    <a:pos x="9" y="2"/>
                  </a:cxn>
                  <a:cxn ang="0">
                    <a:pos x="4" y="5"/>
                  </a:cxn>
                  <a:cxn ang="0">
                    <a:pos x="0" y="14"/>
                  </a:cxn>
                  <a:cxn ang="0">
                    <a:pos x="0" y="20"/>
                  </a:cxn>
                  <a:cxn ang="0">
                    <a:pos x="2" y="23"/>
                  </a:cxn>
                  <a:cxn ang="0">
                    <a:pos x="9" y="29"/>
                  </a:cxn>
                  <a:cxn ang="0">
                    <a:pos x="17" y="34"/>
                  </a:cxn>
                  <a:cxn ang="0">
                    <a:pos x="24" y="42"/>
                  </a:cxn>
                  <a:cxn ang="0">
                    <a:pos x="26" y="49"/>
                  </a:cxn>
                  <a:cxn ang="0">
                    <a:pos x="27" y="56"/>
                  </a:cxn>
                  <a:cxn ang="0">
                    <a:pos x="24" y="69"/>
                  </a:cxn>
                  <a:cxn ang="0">
                    <a:pos x="20" y="72"/>
                  </a:cxn>
                  <a:cxn ang="0">
                    <a:pos x="17" y="76"/>
                  </a:cxn>
                  <a:cxn ang="0">
                    <a:pos x="9" y="81"/>
                  </a:cxn>
                  <a:cxn ang="0">
                    <a:pos x="2" y="87"/>
                  </a:cxn>
                  <a:cxn ang="0">
                    <a:pos x="0" y="96"/>
                  </a:cxn>
                  <a:cxn ang="0">
                    <a:pos x="2" y="101"/>
                  </a:cxn>
                  <a:cxn ang="0">
                    <a:pos x="4" y="105"/>
                  </a:cxn>
                  <a:cxn ang="0">
                    <a:pos x="15" y="110"/>
                  </a:cxn>
                  <a:cxn ang="0">
                    <a:pos x="20" y="109"/>
                  </a:cxn>
                  <a:cxn ang="0">
                    <a:pos x="27" y="105"/>
                  </a:cxn>
                  <a:cxn ang="0">
                    <a:pos x="40" y="94"/>
                  </a:cxn>
                  <a:cxn ang="0">
                    <a:pos x="46" y="87"/>
                  </a:cxn>
                </a:cxnLst>
                <a:rect l="0" t="0" r="r" b="b"/>
                <a:pathLst>
                  <a:path w="56" h="110">
                    <a:moveTo>
                      <a:pt x="46" y="87"/>
                    </a:moveTo>
                    <a:lnTo>
                      <a:pt x="46" y="87"/>
                    </a:lnTo>
                    <a:lnTo>
                      <a:pt x="51" y="80"/>
                    </a:lnTo>
                    <a:lnTo>
                      <a:pt x="53" y="72"/>
                    </a:lnTo>
                    <a:lnTo>
                      <a:pt x="55" y="63"/>
                    </a:lnTo>
                    <a:lnTo>
                      <a:pt x="56" y="56"/>
                    </a:lnTo>
                    <a:lnTo>
                      <a:pt x="56" y="56"/>
                    </a:lnTo>
                    <a:lnTo>
                      <a:pt x="55" y="47"/>
                    </a:lnTo>
                    <a:lnTo>
                      <a:pt x="53" y="38"/>
                    </a:lnTo>
                    <a:lnTo>
                      <a:pt x="51" y="31"/>
                    </a:lnTo>
                    <a:lnTo>
                      <a:pt x="46" y="23"/>
                    </a:lnTo>
                    <a:lnTo>
                      <a:pt x="46" y="23"/>
                    </a:lnTo>
                    <a:lnTo>
                      <a:pt x="40" y="16"/>
                    </a:lnTo>
                    <a:lnTo>
                      <a:pt x="35" y="11"/>
                    </a:lnTo>
                    <a:lnTo>
                      <a:pt x="27" y="5"/>
                    </a:lnTo>
                    <a:lnTo>
                      <a:pt x="20" y="2"/>
                    </a:lnTo>
                    <a:lnTo>
                      <a:pt x="20" y="2"/>
                    </a:lnTo>
                    <a:lnTo>
                      <a:pt x="15" y="0"/>
                    </a:lnTo>
                    <a:lnTo>
                      <a:pt x="15" y="0"/>
                    </a:lnTo>
                    <a:lnTo>
                      <a:pt x="9" y="2"/>
                    </a:lnTo>
                    <a:lnTo>
                      <a:pt x="4" y="5"/>
                    </a:lnTo>
                    <a:lnTo>
                      <a:pt x="4" y="5"/>
                    </a:lnTo>
                    <a:lnTo>
                      <a:pt x="2" y="9"/>
                    </a:lnTo>
                    <a:lnTo>
                      <a:pt x="0" y="14"/>
                    </a:lnTo>
                    <a:lnTo>
                      <a:pt x="0" y="14"/>
                    </a:lnTo>
                    <a:lnTo>
                      <a:pt x="0" y="20"/>
                    </a:lnTo>
                    <a:lnTo>
                      <a:pt x="2" y="23"/>
                    </a:lnTo>
                    <a:lnTo>
                      <a:pt x="2" y="23"/>
                    </a:lnTo>
                    <a:lnTo>
                      <a:pt x="9" y="29"/>
                    </a:lnTo>
                    <a:lnTo>
                      <a:pt x="9" y="29"/>
                    </a:lnTo>
                    <a:lnTo>
                      <a:pt x="17" y="34"/>
                    </a:lnTo>
                    <a:lnTo>
                      <a:pt x="17" y="34"/>
                    </a:lnTo>
                    <a:lnTo>
                      <a:pt x="20" y="38"/>
                    </a:lnTo>
                    <a:lnTo>
                      <a:pt x="24" y="42"/>
                    </a:lnTo>
                    <a:lnTo>
                      <a:pt x="24" y="42"/>
                    </a:lnTo>
                    <a:lnTo>
                      <a:pt x="26" y="49"/>
                    </a:lnTo>
                    <a:lnTo>
                      <a:pt x="27" y="56"/>
                    </a:lnTo>
                    <a:lnTo>
                      <a:pt x="27" y="56"/>
                    </a:lnTo>
                    <a:lnTo>
                      <a:pt x="26" y="62"/>
                    </a:lnTo>
                    <a:lnTo>
                      <a:pt x="24" y="69"/>
                    </a:lnTo>
                    <a:lnTo>
                      <a:pt x="24" y="69"/>
                    </a:lnTo>
                    <a:lnTo>
                      <a:pt x="20" y="72"/>
                    </a:lnTo>
                    <a:lnTo>
                      <a:pt x="17" y="76"/>
                    </a:lnTo>
                    <a:lnTo>
                      <a:pt x="17" y="76"/>
                    </a:lnTo>
                    <a:lnTo>
                      <a:pt x="9" y="81"/>
                    </a:lnTo>
                    <a:lnTo>
                      <a:pt x="9" y="81"/>
                    </a:lnTo>
                    <a:lnTo>
                      <a:pt x="2" y="87"/>
                    </a:lnTo>
                    <a:lnTo>
                      <a:pt x="2" y="87"/>
                    </a:lnTo>
                    <a:lnTo>
                      <a:pt x="0" y="91"/>
                    </a:lnTo>
                    <a:lnTo>
                      <a:pt x="0" y="96"/>
                    </a:lnTo>
                    <a:lnTo>
                      <a:pt x="0" y="96"/>
                    </a:lnTo>
                    <a:lnTo>
                      <a:pt x="2" y="101"/>
                    </a:lnTo>
                    <a:lnTo>
                      <a:pt x="4" y="105"/>
                    </a:lnTo>
                    <a:lnTo>
                      <a:pt x="4" y="105"/>
                    </a:lnTo>
                    <a:lnTo>
                      <a:pt x="9" y="109"/>
                    </a:lnTo>
                    <a:lnTo>
                      <a:pt x="15" y="110"/>
                    </a:lnTo>
                    <a:lnTo>
                      <a:pt x="15" y="110"/>
                    </a:lnTo>
                    <a:lnTo>
                      <a:pt x="20" y="109"/>
                    </a:lnTo>
                    <a:lnTo>
                      <a:pt x="20" y="109"/>
                    </a:lnTo>
                    <a:lnTo>
                      <a:pt x="27" y="105"/>
                    </a:lnTo>
                    <a:lnTo>
                      <a:pt x="35" y="100"/>
                    </a:lnTo>
                    <a:lnTo>
                      <a:pt x="40" y="94"/>
                    </a:lnTo>
                    <a:lnTo>
                      <a:pt x="46" y="87"/>
                    </a:lnTo>
                    <a:lnTo>
                      <a:pt x="46" y="8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2" name="Freeform 51">
                <a:extLst>
                  <a:ext uri="{FF2B5EF4-FFF2-40B4-BE49-F238E27FC236}">
                    <a16:creationId xmlns:a16="http://schemas.microsoft.com/office/drawing/2014/main" id="{66F44108-13E1-4229-BA9E-47A468F84582}"/>
                  </a:ext>
                </a:extLst>
              </p:cNvPr>
              <p:cNvSpPr>
                <a:spLocks/>
              </p:cNvSpPr>
              <p:nvPr/>
            </p:nvSpPr>
            <p:spPr bwMode="auto">
              <a:xfrm>
                <a:off x="2794893" y="2336819"/>
                <a:ext cx="93436" cy="224244"/>
              </a:xfrm>
              <a:custGeom>
                <a:avLst/>
                <a:gdLst/>
                <a:ahLst/>
                <a:cxnLst>
                  <a:cxn ang="0">
                    <a:pos x="20" y="2"/>
                  </a:cxn>
                  <a:cxn ang="0">
                    <a:pos x="14" y="0"/>
                  </a:cxn>
                  <a:cxn ang="0">
                    <a:pos x="3" y="4"/>
                  </a:cxn>
                  <a:cxn ang="0">
                    <a:pos x="0" y="9"/>
                  </a:cxn>
                  <a:cxn ang="0">
                    <a:pos x="0" y="15"/>
                  </a:cxn>
                  <a:cxn ang="0">
                    <a:pos x="2" y="22"/>
                  </a:cxn>
                  <a:cxn ang="0">
                    <a:pos x="7" y="27"/>
                  </a:cxn>
                  <a:cxn ang="0">
                    <a:pos x="25" y="38"/>
                  </a:cxn>
                  <a:cxn ang="0">
                    <a:pos x="32" y="44"/>
                  </a:cxn>
                  <a:cxn ang="0">
                    <a:pos x="47" y="60"/>
                  </a:cxn>
                  <a:cxn ang="0">
                    <a:pos x="51" y="69"/>
                  </a:cxn>
                  <a:cxn ang="0">
                    <a:pos x="58" y="87"/>
                  </a:cxn>
                  <a:cxn ang="0">
                    <a:pos x="61" y="109"/>
                  </a:cxn>
                  <a:cxn ang="0">
                    <a:pos x="60" y="118"/>
                  </a:cxn>
                  <a:cxn ang="0">
                    <a:pos x="56" y="138"/>
                  </a:cxn>
                  <a:cxn ang="0">
                    <a:pos x="51" y="147"/>
                  </a:cxn>
                  <a:cxn ang="0">
                    <a:pos x="40" y="165"/>
                  </a:cxn>
                  <a:cxn ang="0">
                    <a:pos x="25" y="178"/>
                  </a:cxn>
                  <a:cxn ang="0">
                    <a:pos x="7" y="189"/>
                  </a:cxn>
                  <a:cxn ang="0">
                    <a:pos x="3" y="191"/>
                  </a:cxn>
                  <a:cxn ang="0">
                    <a:pos x="0" y="198"/>
                  </a:cxn>
                  <a:cxn ang="0">
                    <a:pos x="0" y="202"/>
                  </a:cxn>
                  <a:cxn ang="0">
                    <a:pos x="3" y="212"/>
                  </a:cxn>
                  <a:cxn ang="0">
                    <a:pos x="9" y="216"/>
                  </a:cxn>
                  <a:cxn ang="0">
                    <a:pos x="14" y="216"/>
                  </a:cxn>
                  <a:cxn ang="0">
                    <a:pos x="20" y="214"/>
                  </a:cxn>
                  <a:cxn ang="0">
                    <a:pos x="49" y="198"/>
                  </a:cxn>
                  <a:cxn ang="0">
                    <a:pos x="71" y="173"/>
                  </a:cxn>
                  <a:cxn ang="0">
                    <a:pos x="80" y="158"/>
                  </a:cxn>
                  <a:cxn ang="0">
                    <a:pos x="89" y="125"/>
                  </a:cxn>
                  <a:cxn ang="0">
                    <a:pos x="90" y="109"/>
                  </a:cxn>
                  <a:cxn ang="0">
                    <a:pos x="85" y="75"/>
                  </a:cxn>
                  <a:cxn ang="0">
                    <a:pos x="71" y="44"/>
                  </a:cxn>
                  <a:cxn ang="0">
                    <a:pos x="60" y="31"/>
                  </a:cxn>
                  <a:cxn ang="0">
                    <a:pos x="34" y="9"/>
                  </a:cxn>
                  <a:cxn ang="0">
                    <a:pos x="20" y="2"/>
                  </a:cxn>
                </a:cxnLst>
                <a:rect l="0" t="0" r="r" b="b"/>
                <a:pathLst>
                  <a:path w="90" h="216">
                    <a:moveTo>
                      <a:pt x="20" y="2"/>
                    </a:moveTo>
                    <a:lnTo>
                      <a:pt x="20" y="2"/>
                    </a:lnTo>
                    <a:lnTo>
                      <a:pt x="14" y="0"/>
                    </a:lnTo>
                    <a:lnTo>
                      <a:pt x="14" y="0"/>
                    </a:lnTo>
                    <a:lnTo>
                      <a:pt x="7" y="2"/>
                    </a:lnTo>
                    <a:lnTo>
                      <a:pt x="3" y="4"/>
                    </a:lnTo>
                    <a:lnTo>
                      <a:pt x="3" y="4"/>
                    </a:lnTo>
                    <a:lnTo>
                      <a:pt x="0" y="9"/>
                    </a:lnTo>
                    <a:lnTo>
                      <a:pt x="0" y="15"/>
                    </a:lnTo>
                    <a:lnTo>
                      <a:pt x="0" y="15"/>
                    </a:lnTo>
                    <a:lnTo>
                      <a:pt x="0" y="18"/>
                    </a:lnTo>
                    <a:lnTo>
                      <a:pt x="2" y="22"/>
                    </a:lnTo>
                    <a:lnTo>
                      <a:pt x="3" y="26"/>
                    </a:lnTo>
                    <a:lnTo>
                      <a:pt x="7" y="27"/>
                    </a:lnTo>
                    <a:lnTo>
                      <a:pt x="7" y="27"/>
                    </a:lnTo>
                    <a:lnTo>
                      <a:pt x="25" y="38"/>
                    </a:lnTo>
                    <a:lnTo>
                      <a:pt x="25" y="38"/>
                    </a:lnTo>
                    <a:lnTo>
                      <a:pt x="32" y="44"/>
                    </a:lnTo>
                    <a:lnTo>
                      <a:pt x="40" y="51"/>
                    </a:lnTo>
                    <a:lnTo>
                      <a:pt x="47" y="60"/>
                    </a:lnTo>
                    <a:lnTo>
                      <a:pt x="51" y="69"/>
                    </a:lnTo>
                    <a:lnTo>
                      <a:pt x="51" y="69"/>
                    </a:lnTo>
                    <a:lnTo>
                      <a:pt x="56" y="78"/>
                    </a:lnTo>
                    <a:lnTo>
                      <a:pt x="58" y="87"/>
                    </a:lnTo>
                    <a:lnTo>
                      <a:pt x="60" y="98"/>
                    </a:lnTo>
                    <a:lnTo>
                      <a:pt x="61" y="109"/>
                    </a:lnTo>
                    <a:lnTo>
                      <a:pt x="61" y="109"/>
                    </a:lnTo>
                    <a:lnTo>
                      <a:pt x="60" y="118"/>
                    </a:lnTo>
                    <a:lnTo>
                      <a:pt x="58" y="129"/>
                    </a:lnTo>
                    <a:lnTo>
                      <a:pt x="56" y="138"/>
                    </a:lnTo>
                    <a:lnTo>
                      <a:pt x="51" y="147"/>
                    </a:lnTo>
                    <a:lnTo>
                      <a:pt x="51" y="147"/>
                    </a:lnTo>
                    <a:lnTo>
                      <a:pt x="47" y="156"/>
                    </a:lnTo>
                    <a:lnTo>
                      <a:pt x="40" y="165"/>
                    </a:lnTo>
                    <a:lnTo>
                      <a:pt x="32" y="173"/>
                    </a:lnTo>
                    <a:lnTo>
                      <a:pt x="25" y="178"/>
                    </a:lnTo>
                    <a:lnTo>
                      <a:pt x="25" y="178"/>
                    </a:lnTo>
                    <a:lnTo>
                      <a:pt x="7" y="189"/>
                    </a:lnTo>
                    <a:lnTo>
                      <a:pt x="7" y="189"/>
                    </a:lnTo>
                    <a:lnTo>
                      <a:pt x="3" y="191"/>
                    </a:lnTo>
                    <a:lnTo>
                      <a:pt x="2" y="194"/>
                    </a:lnTo>
                    <a:lnTo>
                      <a:pt x="0" y="198"/>
                    </a:lnTo>
                    <a:lnTo>
                      <a:pt x="0" y="202"/>
                    </a:lnTo>
                    <a:lnTo>
                      <a:pt x="0" y="202"/>
                    </a:lnTo>
                    <a:lnTo>
                      <a:pt x="0" y="207"/>
                    </a:lnTo>
                    <a:lnTo>
                      <a:pt x="3" y="212"/>
                    </a:lnTo>
                    <a:lnTo>
                      <a:pt x="3" y="212"/>
                    </a:lnTo>
                    <a:lnTo>
                      <a:pt x="9" y="216"/>
                    </a:lnTo>
                    <a:lnTo>
                      <a:pt x="14" y="216"/>
                    </a:lnTo>
                    <a:lnTo>
                      <a:pt x="14" y="216"/>
                    </a:lnTo>
                    <a:lnTo>
                      <a:pt x="20" y="214"/>
                    </a:lnTo>
                    <a:lnTo>
                      <a:pt x="20" y="214"/>
                    </a:lnTo>
                    <a:lnTo>
                      <a:pt x="34" y="207"/>
                    </a:lnTo>
                    <a:lnTo>
                      <a:pt x="49" y="198"/>
                    </a:lnTo>
                    <a:lnTo>
                      <a:pt x="60" y="185"/>
                    </a:lnTo>
                    <a:lnTo>
                      <a:pt x="71" y="173"/>
                    </a:lnTo>
                    <a:lnTo>
                      <a:pt x="71" y="173"/>
                    </a:lnTo>
                    <a:lnTo>
                      <a:pt x="80" y="158"/>
                    </a:lnTo>
                    <a:lnTo>
                      <a:pt x="85" y="142"/>
                    </a:lnTo>
                    <a:lnTo>
                      <a:pt x="89" y="125"/>
                    </a:lnTo>
                    <a:lnTo>
                      <a:pt x="90" y="109"/>
                    </a:lnTo>
                    <a:lnTo>
                      <a:pt x="90" y="109"/>
                    </a:lnTo>
                    <a:lnTo>
                      <a:pt x="89" y="91"/>
                    </a:lnTo>
                    <a:lnTo>
                      <a:pt x="85" y="75"/>
                    </a:lnTo>
                    <a:lnTo>
                      <a:pt x="80" y="58"/>
                    </a:lnTo>
                    <a:lnTo>
                      <a:pt x="71" y="44"/>
                    </a:lnTo>
                    <a:lnTo>
                      <a:pt x="71" y="44"/>
                    </a:lnTo>
                    <a:lnTo>
                      <a:pt x="60" y="31"/>
                    </a:lnTo>
                    <a:lnTo>
                      <a:pt x="49" y="18"/>
                    </a:lnTo>
                    <a:lnTo>
                      <a:pt x="34" y="9"/>
                    </a:lnTo>
                    <a:lnTo>
                      <a:pt x="20" y="2"/>
                    </a:lnTo>
                    <a:lnTo>
                      <a:pt x="20" y="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grpSp>
        <p:nvGrpSpPr>
          <p:cNvPr id="43" name="组合 42">
            <a:extLst>
              <a:ext uri="{FF2B5EF4-FFF2-40B4-BE49-F238E27FC236}">
                <a16:creationId xmlns:a16="http://schemas.microsoft.com/office/drawing/2014/main" id="{A90A672E-ADFA-4E20-B5D4-4ECF178B1D7C}"/>
              </a:ext>
            </a:extLst>
          </p:cNvPr>
          <p:cNvGrpSpPr/>
          <p:nvPr/>
        </p:nvGrpSpPr>
        <p:grpSpPr>
          <a:xfrm>
            <a:off x="6526784" y="1959878"/>
            <a:ext cx="930087" cy="930087"/>
            <a:chOff x="6526784" y="1959878"/>
            <a:chExt cx="930087" cy="930087"/>
          </a:xfrm>
        </p:grpSpPr>
        <p:sp>
          <p:nvSpPr>
            <p:cNvPr id="44" name="椭圆 43">
              <a:extLst>
                <a:ext uri="{FF2B5EF4-FFF2-40B4-BE49-F238E27FC236}">
                  <a16:creationId xmlns:a16="http://schemas.microsoft.com/office/drawing/2014/main" id="{B8F29541-B8A6-4199-A595-93A91ECF6F45}"/>
                </a:ext>
              </a:extLst>
            </p:cNvPr>
            <p:cNvSpPr/>
            <p:nvPr/>
          </p:nvSpPr>
          <p:spPr>
            <a:xfrm>
              <a:off x="6526784" y="1959878"/>
              <a:ext cx="930087" cy="930087"/>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5" name="Freeform 60">
              <a:extLst>
                <a:ext uri="{FF2B5EF4-FFF2-40B4-BE49-F238E27FC236}">
                  <a16:creationId xmlns:a16="http://schemas.microsoft.com/office/drawing/2014/main" id="{1C97D45F-B037-4F5C-A47E-D27E9BDB22BC}"/>
                </a:ext>
              </a:extLst>
            </p:cNvPr>
            <p:cNvSpPr>
              <a:spLocks noEditPoints="1"/>
            </p:cNvSpPr>
            <p:nvPr/>
          </p:nvSpPr>
          <p:spPr bwMode="auto">
            <a:xfrm>
              <a:off x="6839363" y="2271384"/>
              <a:ext cx="304928" cy="307074"/>
            </a:xfrm>
            <a:custGeom>
              <a:avLst/>
              <a:gdLst/>
              <a:ahLst/>
              <a:cxnLst>
                <a:cxn ang="0">
                  <a:pos x="18" y="0"/>
                </a:cxn>
                <a:cxn ang="0">
                  <a:pos x="11" y="2"/>
                </a:cxn>
                <a:cxn ang="0">
                  <a:pos x="0" y="11"/>
                </a:cxn>
                <a:cxn ang="0">
                  <a:pos x="0" y="269"/>
                </a:cxn>
                <a:cxn ang="0">
                  <a:pos x="0" y="276"/>
                </a:cxn>
                <a:cxn ang="0">
                  <a:pos x="11" y="285"/>
                </a:cxn>
                <a:cxn ang="0">
                  <a:pos x="267" y="287"/>
                </a:cxn>
                <a:cxn ang="0">
                  <a:pos x="274" y="285"/>
                </a:cxn>
                <a:cxn ang="0">
                  <a:pos x="283" y="276"/>
                </a:cxn>
                <a:cxn ang="0">
                  <a:pos x="285" y="19"/>
                </a:cxn>
                <a:cxn ang="0">
                  <a:pos x="283" y="11"/>
                </a:cxn>
                <a:cxn ang="0">
                  <a:pos x="274" y="2"/>
                </a:cxn>
                <a:cxn ang="0">
                  <a:pos x="267" y="0"/>
                </a:cxn>
                <a:cxn ang="0">
                  <a:pos x="18" y="269"/>
                </a:cxn>
                <a:cxn ang="0">
                  <a:pos x="53" y="233"/>
                </a:cxn>
                <a:cxn ang="0">
                  <a:pos x="53" y="198"/>
                </a:cxn>
                <a:cxn ang="0">
                  <a:pos x="18" y="162"/>
                </a:cxn>
                <a:cxn ang="0">
                  <a:pos x="53" y="198"/>
                </a:cxn>
                <a:cxn ang="0">
                  <a:pos x="18" y="126"/>
                </a:cxn>
                <a:cxn ang="0">
                  <a:pos x="53" y="91"/>
                </a:cxn>
                <a:cxn ang="0">
                  <a:pos x="53" y="55"/>
                </a:cxn>
                <a:cxn ang="0">
                  <a:pos x="18" y="19"/>
                </a:cxn>
                <a:cxn ang="0">
                  <a:pos x="53" y="55"/>
                </a:cxn>
                <a:cxn ang="0">
                  <a:pos x="71" y="269"/>
                </a:cxn>
                <a:cxn ang="0">
                  <a:pos x="214" y="180"/>
                </a:cxn>
                <a:cxn ang="0">
                  <a:pos x="214" y="162"/>
                </a:cxn>
                <a:cxn ang="0">
                  <a:pos x="71" y="19"/>
                </a:cxn>
                <a:cxn ang="0">
                  <a:pos x="214" y="162"/>
                </a:cxn>
                <a:cxn ang="0">
                  <a:pos x="232" y="269"/>
                </a:cxn>
                <a:cxn ang="0">
                  <a:pos x="267" y="233"/>
                </a:cxn>
                <a:cxn ang="0">
                  <a:pos x="267" y="198"/>
                </a:cxn>
                <a:cxn ang="0">
                  <a:pos x="232" y="162"/>
                </a:cxn>
                <a:cxn ang="0">
                  <a:pos x="267" y="198"/>
                </a:cxn>
                <a:cxn ang="0">
                  <a:pos x="232" y="126"/>
                </a:cxn>
                <a:cxn ang="0">
                  <a:pos x="267" y="91"/>
                </a:cxn>
                <a:cxn ang="0">
                  <a:pos x="267" y="55"/>
                </a:cxn>
                <a:cxn ang="0">
                  <a:pos x="232" y="19"/>
                </a:cxn>
                <a:cxn ang="0">
                  <a:pos x="267" y="55"/>
                </a:cxn>
              </a:cxnLst>
              <a:rect l="0" t="0" r="r" b="b"/>
              <a:pathLst>
                <a:path w="285" h="287">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46" name="组合 45">
            <a:extLst>
              <a:ext uri="{FF2B5EF4-FFF2-40B4-BE49-F238E27FC236}">
                <a16:creationId xmlns:a16="http://schemas.microsoft.com/office/drawing/2014/main" id="{01BB23D0-2B18-4153-A09D-05721AE82AEA}"/>
              </a:ext>
            </a:extLst>
          </p:cNvPr>
          <p:cNvGrpSpPr/>
          <p:nvPr/>
        </p:nvGrpSpPr>
        <p:grpSpPr>
          <a:xfrm>
            <a:off x="4837898" y="1959878"/>
            <a:ext cx="930087" cy="930087"/>
            <a:chOff x="4837898" y="1959878"/>
            <a:chExt cx="930087" cy="930087"/>
          </a:xfrm>
        </p:grpSpPr>
        <p:sp>
          <p:nvSpPr>
            <p:cNvPr id="47" name="椭圆 46">
              <a:extLst>
                <a:ext uri="{FF2B5EF4-FFF2-40B4-BE49-F238E27FC236}">
                  <a16:creationId xmlns:a16="http://schemas.microsoft.com/office/drawing/2014/main" id="{3B87CF64-F939-483E-9DE9-BC985782EDF8}"/>
                </a:ext>
              </a:extLst>
            </p:cNvPr>
            <p:cNvSpPr/>
            <p:nvPr/>
          </p:nvSpPr>
          <p:spPr>
            <a:xfrm>
              <a:off x="4837898" y="1959878"/>
              <a:ext cx="930087" cy="930087"/>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lnSpc>
                  <a:spcPct val="120000"/>
                </a:lnSpc>
                <a:spcAft>
                  <a:spcPct val="0"/>
                </a:spcAft>
              </a:pPr>
              <a:endParaRPr lang="zh-CN" altLang="en-US" sz="14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48" name="Group 73">
              <a:extLst>
                <a:ext uri="{FF2B5EF4-FFF2-40B4-BE49-F238E27FC236}">
                  <a16:creationId xmlns:a16="http://schemas.microsoft.com/office/drawing/2014/main" id="{9E298F28-7B96-413C-B412-75E26CCBF6EF}"/>
                </a:ext>
              </a:extLst>
            </p:cNvPr>
            <p:cNvGrpSpPr/>
            <p:nvPr/>
          </p:nvGrpSpPr>
          <p:grpSpPr>
            <a:xfrm>
              <a:off x="5119340" y="2262795"/>
              <a:ext cx="367202" cy="324252"/>
              <a:chOff x="2549886" y="800334"/>
              <a:chExt cx="355053" cy="313526"/>
            </a:xfrm>
            <a:solidFill>
              <a:srgbClr val="FFFFFF"/>
            </a:solidFill>
          </p:grpSpPr>
          <p:sp>
            <p:nvSpPr>
              <p:cNvPr id="49" name="Freeform 88">
                <a:extLst>
                  <a:ext uri="{FF2B5EF4-FFF2-40B4-BE49-F238E27FC236}">
                    <a16:creationId xmlns:a16="http://schemas.microsoft.com/office/drawing/2014/main" id="{15176F2E-2EC9-4C30-A428-66AB5359BEDA}"/>
                  </a:ext>
                </a:extLst>
              </p:cNvPr>
              <p:cNvSpPr>
                <a:spLocks/>
              </p:cNvSpPr>
              <p:nvPr/>
            </p:nvSpPr>
            <p:spPr bwMode="auto">
              <a:xfrm>
                <a:off x="2653702" y="1055723"/>
                <a:ext cx="58137" cy="58137"/>
              </a:xfrm>
              <a:custGeom>
                <a:avLst/>
                <a:gdLst/>
                <a:ahLst/>
                <a:cxnLst>
                  <a:cxn ang="0">
                    <a:pos x="27" y="0"/>
                  </a:cxn>
                  <a:cxn ang="0">
                    <a:pos x="27" y="0"/>
                  </a:cxn>
                  <a:cxn ang="0">
                    <a:pos x="34" y="0"/>
                  </a:cxn>
                  <a:cxn ang="0">
                    <a:pos x="40" y="2"/>
                  </a:cxn>
                  <a:cxn ang="0">
                    <a:pos x="49" y="10"/>
                  </a:cxn>
                  <a:cxn ang="0">
                    <a:pos x="54" y="19"/>
                  </a:cxn>
                  <a:cxn ang="0">
                    <a:pos x="56" y="24"/>
                  </a:cxn>
                  <a:cxn ang="0">
                    <a:pos x="56" y="30"/>
                  </a:cxn>
                  <a:cxn ang="0">
                    <a:pos x="56" y="30"/>
                  </a:cxn>
                  <a:cxn ang="0">
                    <a:pos x="56" y="35"/>
                  </a:cxn>
                  <a:cxn ang="0">
                    <a:pos x="54" y="40"/>
                  </a:cxn>
                  <a:cxn ang="0">
                    <a:pos x="49" y="49"/>
                  </a:cxn>
                  <a:cxn ang="0">
                    <a:pos x="40" y="55"/>
                  </a:cxn>
                  <a:cxn ang="0">
                    <a:pos x="34" y="57"/>
                  </a:cxn>
                  <a:cxn ang="0">
                    <a:pos x="27" y="57"/>
                  </a:cxn>
                  <a:cxn ang="0">
                    <a:pos x="27" y="57"/>
                  </a:cxn>
                  <a:cxn ang="0">
                    <a:pos x="22" y="57"/>
                  </a:cxn>
                  <a:cxn ang="0">
                    <a:pos x="16" y="55"/>
                  </a:cxn>
                  <a:cxn ang="0">
                    <a:pos x="7" y="49"/>
                  </a:cxn>
                  <a:cxn ang="0">
                    <a:pos x="2" y="40"/>
                  </a:cxn>
                  <a:cxn ang="0">
                    <a:pos x="0" y="35"/>
                  </a:cxn>
                  <a:cxn ang="0">
                    <a:pos x="0" y="30"/>
                  </a:cxn>
                  <a:cxn ang="0">
                    <a:pos x="0" y="30"/>
                  </a:cxn>
                  <a:cxn ang="0">
                    <a:pos x="0" y="24"/>
                  </a:cxn>
                  <a:cxn ang="0">
                    <a:pos x="2" y="19"/>
                  </a:cxn>
                  <a:cxn ang="0">
                    <a:pos x="7" y="10"/>
                  </a:cxn>
                  <a:cxn ang="0">
                    <a:pos x="16" y="2"/>
                  </a:cxn>
                  <a:cxn ang="0">
                    <a:pos x="22" y="0"/>
                  </a:cxn>
                  <a:cxn ang="0">
                    <a:pos x="27" y="0"/>
                  </a:cxn>
                  <a:cxn ang="0">
                    <a:pos x="27" y="0"/>
                  </a:cxn>
                </a:cxnLst>
                <a:rect l="0" t="0"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0" name="Freeform 89">
                <a:extLst>
                  <a:ext uri="{FF2B5EF4-FFF2-40B4-BE49-F238E27FC236}">
                    <a16:creationId xmlns:a16="http://schemas.microsoft.com/office/drawing/2014/main" id="{ACCA9DFB-89E2-4021-9F0A-5787FF7DDB3F}"/>
                  </a:ext>
                </a:extLst>
              </p:cNvPr>
              <p:cNvSpPr>
                <a:spLocks/>
              </p:cNvSpPr>
              <p:nvPr/>
            </p:nvSpPr>
            <p:spPr bwMode="auto">
              <a:xfrm>
                <a:off x="2782435" y="1055723"/>
                <a:ext cx="60214" cy="58137"/>
              </a:xfrm>
              <a:custGeom>
                <a:avLst/>
                <a:gdLst/>
                <a:ahLst/>
                <a:cxnLst>
                  <a:cxn ang="0">
                    <a:pos x="29" y="0"/>
                  </a:cxn>
                  <a:cxn ang="0">
                    <a:pos x="29" y="0"/>
                  </a:cxn>
                  <a:cxn ang="0">
                    <a:pos x="35" y="0"/>
                  </a:cxn>
                  <a:cxn ang="0">
                    <a:pos x="40" y="2"/>
                  </a:cxn>
                  <a:cxn ang="0">
                    <a:pos x="49" y="10"/>
                  </a:cxn>
                  <a:cxn ang="0">
                    <a:pos x="55" y="19"/>
                  </a:cxn>
                  <a:cxn ang="0">
                    <a:pos x="56" y="24"/>
                  </a:cxn>
                  <a:cxn ang="0">
                    <a:pos x="58" y="30"/>
                  </a:cxn>
                  <a:cxn ang="0">
                    <a:pos x="58" y="30"/>
                  </a:cxn>
                  <a:cxn ang="0">
                    <a:pos x="56" y="35"/>
                  </a:cxn>
                  <a:cxn ang="0">
                    <a:pos x="55" y="40"/>
                  </a:cxn>
                  <a:cxn ang="0">
                    <a:pos x="49" y="49"/>
                  </a:cxn>
                  <a:cxn ang="0">
                    <a:pos x="40" y="55"/>
                  </a:cxn>
                  <a:cxn ang="0">
                    <a:pos x="35" y="57"/>
                  </a:cxn>
                  <a:cxn ang="0">
                    <a:pos x="29" y="57"/>
                  </a:cxn>
                  <a:cxn ang="0">
                    <a:pos x="29" y="57"/>
                  </a:cxn>
                  <a:cxn ang="0">
                    <a:pos x="24" y="57"/>
                  </a:cxn>
                  <a:cxn ang="0">
                    <a:pos x="18" y="55"/>
                  </a:cxn>
                  <a:cxn ang="0">
                    <a:pos x="9" y="49"/>
                  </a:cxn>
                  <a:cxn ang="0">
                    <a:pos x="4" y="40"/>
                  </a:cxn>
                  <a:cxn ang="0">
                    <a:pos x="2" y="35"/>
                  </a:cxn>
                  <a:cxn ang="0">
                    <a:pos x="0" y="30"/>
                  </a:cxn>
                  <a:cxn ang="0">
                    <a:pos x="0" y="30"/>
                  </a:cxn>
                  <a:cxn ang="0">
                    <a:pos x="2" y="24"/>
                  </a:cxn>
                  <a:cxn ang="0">
                    <a:pos x="4" y="19"/>
                  </a:cxn>
                  <a:cxn ang="0">
                    <a:pos x="9" y="10"/>
                  </a:cxn>
                  <a:cxn ang="0">
                    <a:pos x="18" y="2"/>
                  </a:cxn>
                  <a:cxn ang="0">
                    <a:pos x="24" y="0"/>
                  </a:cxn>
                  <a:cxn ang="0">
                    <a:pos x="29" y="0"/>
                  </a:cxn>
                  <a:cxn ang="0">
                    <a:pos x="29" y="0"/>
                  </a:cxn>
                </a:cxnLst>
                <a:rect l="0" t="0"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1" name="Freeform 90">
                <a:extLst>
                  <a:ext uri="{FF2B5EF4-FFF2-40B4-BE49-F238E27FC236}">
                    <a16:creationId xmlns:a16="http://schemas.microsoft.com/office/drawing/2014/main" id="{10F26C36-AF9D-44FA-94BC-D515C567A643}"/>
                  </a:ext>
                </a:extLst>
              </p:cNvPr>
              <p:cNvSpPr>
                <a:spLocks/>
              </p:cNvSpPr>
              <p:nvPr/>
            </p:nvSpPr>
            <p:spPr bwMode="auto">
              <a:xfrm>
                <a:off x="2549886" y="800334"/>
                <a:ext cx="355053" cy="247084"/>
              </a:xfrm>
              <a:custGeom>
                <a:avLst/>
                <a:gdLst/>
                <a:ahLst/>
                <a:cxnLst>
                  <a:cxn ang="0">
                    <a:pos x="325" y="91"/>
                  </a:cxn>
                  <a:cxn ang="0">
                    <a:pos x="149" y="91"/>
                  </a:cxn>
                  <a:cxn ang="0">
                    <a:pos x="140" y="98"/>
                  </a:cxn>
                  <a:cxn ang="0">
                    <a:pos x="138" y="105"/>
                  </a:cxn>
                  <a:cxn ang="0">
                    <a:pos x="143" y="116"/>
                  </a:cxn>
                  <a:cxn ang="0">
                    <a:pos x="307" y="120"/>
                  </a:cxn>
                  <a:cxn ang="0">
                    <a:pos x="297" y="149"/>
                  </a:cxn>
                  <a:cxn ang="0">
                    <a:pos x="143" y="149"/>
                  </a:cxn>
                  <a:cxn ang="0">
                    <a:pos x="134" y="156"/>
                  </a:cxn>
                  <a:cxn ang="0">
                    <a:pos x="132" y="161"/>
                  </a:cxn>
                  <a:cxn ang="0">
                    <a:pos x="138" y="172"/>
                  </a:cxn>
                  <a:cxn ang="0">
                    <a:pos x="290" y="176"/>
                  </a:cxn>
                  <a:cxn ang="0">
                    <a:pos x="281" y="203"/>
                  </a:cxn>
                  <a:cxn ang="0">
                    <a:pos x="111" y="120"/>
                  </a:cxn>
                  <a:cxn ang="0">
                    <a:pos x="107" y="91"/>
                  </a:cxn>
                  <a:cxn ang="0">
                    <a:pos x="103" y="53"/>
                  </a:cxn>
                  <a:cxn ang="0">
                    <a:pos x="96" y="45"/>
                  </a:cxn>
                  <a:cxn ang="0">
                    <a:pos x="53" y="20"/>
                  </a:cxn>
                  <a:cxn ang="0">
                    <a:pos x="15" y="2"/>
                  </a:cxn>
                  <a:cxn ang="0">
                    <a:pos x="6" y="2"/>
                  </a:cxn>
                  <a:cxn ang="0">
                    <a:pos x="0" y="11"/>
                  </a:cxn>
                  <a:cxn ang="0">
                    <a:pos x="2" y="22"/>
                  </a:cxn>
                  <a:cxn ang="0">
                    <a:pos x="15" y="34"/>
                  </a:cxn>
                  <a:cxn ang="0">
                    <a:pos x="62" y="56"/>
                  </a:cxn>
                  <a:cxn ang="0">
                    <a:pos x="71" y="63"/>
                  </a:cxn>
                  <a:cxn ang="0">
                    <a:pos x="73" y="71"/>
                  </a:cxn>
                  <a:cxn ang="0">
                    <a:pos x="93" y="217"/>
                  </a:cxn>
                  <a:cxn ang="0">
                    <a:pos x="94" y="227"/>
                  </a:cxn>
                  <a:cxn ang="0">
                    <a:pos x="100" y="234"/>
                  </a:cxn>
                  <a:cxn ang="0">
                    <a:pos x="111" y="237"/>
                  </a:cxn>
                  <a:cxn ang="0">
                    <a:pos x="288" y="237"/>
                  </a:cxn>
                  <a:cxn ang="0">
                    <a:pos x="292" y="236"/>
                  </a:cxn>
                  <a:cxn ang="0">
                    <a:pos x="303" y="230"/>
                  </a:cxn>
                  <a:cxn ang="0">
                    <a:pos x="305" y="221"/>
                  </a:cxn>
                  <a:cxn ang="0">
                    <a:pos x="341" y="118"/>
                  </a:cxn>
                  <a:cxn ang="0">
                    <a:pos x="343" y="103"/>
                  </a:cxn>
                  <a:cxn ang="0">
                    <a:pos x="337" y="94"/>
                  </a:cxn>
                  <a:cxn ang="0">
                    <a:pos x="325" y="91"/>
                  </a:cxn>
                </a:cxnLst>
                <a:rect l="0" t="0"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grpSp>
        <p:nvGrpSpPr>
          <p:cNvPr id="52" name="Group 2">
            <a:extLst>
              <a:ext uri="{FF2B5EF4-FFF2-40B4-BE49-F238E27FC236}">
                <a16:creationId xmlns:a16="http://schemas.microsoft.com/office/drawing/2014/main" id="{D3ECE418-5D49-413C-8F89-8E5B6FB9B10E}"/>
              </a:ext>
            </a:extLst>
          </p:cNvPr>
          <p:cNvGrpSpPr/>
          <p:nvPr/>
        </p:nvGrpSpPr>
        <p:grpSpPr>
          <a:xfrm>
            <a:off x="5683249" y="3455826"/>
            <a:ext cx="825502" cy="685434"/>
            <a:chOff x="3965790" y="1735873"/>
            <a:chExt cx="537091" cy="445963"/>
          </a:xfrm>
          <a:solidFill>
            <a:srgbClr val="FFFFFF"/>
          </a:solidFill>
        </p:grpSpPr>
        <p:sp>
          <p:nvSpPr>
            <p:cNvPr id="53" name="Freeform 69">
              <a:extLst>
                <a:ext uri="{FF2B5EF4-FFF2-40B4-BE49-F238E27FC236}">
                  <a16:creationId xmlns:a16="http://schemas.microsoft.com/office/drawing/2014/main" id="{7CB51358-B03E-4589-A6F0-17137B825D5E}"/>
                </a:ext>
              </a:extLst>
            </p:cNvPr>
            <p:cNvSpPr>
              <a:spLocks/>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4" name="Freeform 70">
              <a:extLst>
                <a:ext uri="{FF2B5EF4-FFF2-40B4-BE49-F238E27FC236}">
                  <a16:creationId xmlns:a16="http://schemas.microsoft.com/office/drawing/2014/main" id="{B8393EAB-2F1E-40E0-8F5D-4538BAAF6888}"/>
                </a:ext>
              </a:extLst>
            </p:cNvPr>
            <p:cNvSpPr>
              <a:spLocks/>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5" name="Freeform 71">
              <a:extLst>
                <a:ext uri="{FF2B5EF4-FFF2-40B4-BE49-F238E27FC236}">
                  <a16:creationId xmlns:a16="http://schemas.microsoft.com/office/drawing/2014/main" id="{0EDA44BE-89B4-4FD8-B03E-81A8214778A3}"/>
                </a:ext>
              </a:extLst>
            </p:cNvPr>
            <p:cNvSpPr>
              <a:spLocks/>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6" name="Freeform 72">
              <a:extLst>
                <a:ext uri="{FF2B5EF4-FFF2-40B4-BE49-F238E27FC236}">
                  <a16:creationId xmlns:a16="http://schemas.microsoft.com/office/drawing/2014/main" id="{D168B03C-D6B3-41BE-9227-0887A201A933}"/>
                </a:ext>
              </a:extLst>
            </p:cNvPr>
            <p:cNvSpPr>
              <a:spLocks/>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61" name="Group 19_1_1">
            <a:extLst>
              <a:ext uri="{FF2B5EF4-FFF2-40B4-BE49-F238E27FC236}">
                <a16:creationId xmlns:a16="http://schemas.microsoft.com/office/drawing/2014/main" id="{4CB77A14-13F4-4B8B-BF64-1D4214DF4C79}"/>
              </a:ext>
            </a:extLst>
          </p:cNvPr>
          <p:cNvGrpSpPr/>
          <p:nvPr/>
        </p:nvGrpSpPr>
        <p:grpSpPr>
          <a:xfrm>
            <a:off x="0" y="0"/>
            <a:ext cx="2134045" cy="1272084"/>
            <a:chOff x="73660" y="99675"/>
            <a:chExt cx="2134045" cy="1272084"/>
          </a:xfrm>
        </p:grpSpPr>
        <p:cxnSp>
          <p:nvCxnSpPr>
            <p:cNvPr id="62" name="直接连接符 61">
              <a:extLst>
                <a:ext uri="{FF2B5EF4-FFF2-40B4-BE49-F238E27FC236}">
                  <a16:creationId xmlns:a16="http://schemas.microsoft.com/office/drawing/2014/main" id="{B72D66BD-4A66-4633-B31E-4633DA818464}"/>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DB0015B6-A1C0-4054-8030-E8D8DB4CA5DC}"/>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F666480-0718-45EB-A490-AA85BCB69864}"/>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3D982553-DFC5-4A6A-BA8C-32AC9233193C}"/>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66" name="椭圆 65">
              <a:extLst>
                <a:ext uri="{FF2B5EF4-FFF2-40B4-BE49-F238E27FC236}">
                  <a16:creationId xmlns:a16="http://schemas.microsoft.com/office/drawing/2014/main" id="{AEEEE99F-AA78-40B4-8607-F9FFFB040170}"/>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67" name="椭圆 66">
              <a:extLst>
                <a:ext uri="{FF2B5EF4-FFF2-40B4-BE49-F238E27FC236}">
                  <a16:creationId xmlns:a16="http://schemas.microsoft.com/office/drawing/2014/main" id="{784865F9-04CA-4E70-BD3C-17BD1CBF940E}"/>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68" name="椭圆 67">
              <a:extLst>
                <a:ext uri="{FF2B5EF4-FFF2-40B4-BE49-F238E27FC236}">
                  <a16:creationId xmlns:a16="http://schemas.microsoft.com/office/drawing/2014/main" id="{BC62601A-3851-4B8C-BA39-C34E321545B2}"/>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69" name="椭圆 68">
              <a:extLst>
                <a:ext uri="{FF2B5EF4-FFF2-40B4-BE49-F238E27FC236}">
                  <a16:creationId xmlns:a16="http://schemas.microsoft.com/office/drawing/2014/main" id="{A6ED6FE9-B1CC-4FAF-9CBE-1804D94AE275}"/>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70" name="文本框 69">
              <a:extLst>
                <a:ext uri="{FF2B5EF4-FFF2-40B4-BE49-F238E27FC236}">
                  <a16:creationId xmlns:a16="http://schemas.microsoft.com/office/drawing/2014/main" id="{D4D5FB6E-3B49-4236-AC6B-8DAB77DB3562}"/>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02</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39424942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par>
                          <p:cTn id="20" fill="hold">
                            <p:stCondLst>
                              <p:cond delay="1500"/>
                            </p:stCondLst>
                            <p:childTnLst>
                              <p:par>
                                <p:cTn id="21" presetID="2" presetClass="entr" presetSubtype="9"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0-#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0-#ppt_w/2"/>
                                          </p:val>
                                        </p:tav>
                                        <p:tav tm="100000">
                                          <p:val>
                                            <p:strVal val="#ppt_x"/>
                                          </p:val>
                                        </p:tav>
                                      </p:tavLst>
                                    </p:anim>
                                    <p:anim calcmode="lin" valueType="num">
                                      <p:cBhvr additive="base">
                                        <p:cTn id="28" dur="500" fill="hold"/>
                                        <p:tgtEl>
                                          <p:spTgt spid="37"/>
                                        </p:tgtEl>
                                        <p:attrNameLst>
                                          <p:attrName>ppt_y</p:attrName>
                                        </p:attrNameLst>
                                      </p:cBhvr>
                                      <p:tavLst>
                                        <p:tav tm="0">
                                          <p:val>
                                            <p:strVal val="#ppt_y"/>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1+#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3"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500" fill="hold"/>
                                        <p:tgtEl>
                                          <p:spTgt spid="43"/>
                                        </p:tgtEl>
                                        <p:attrNameLst>
                                          <p:attrName>ppt_x</p:attrName>
                                        </p:attrNameLst>
                                      </p:cBhvr>
                                      <p:tavLst>
                                        <p:tav tm="0">
                                          <p:val>
                                            <p:strVal val="1+#ppt_w/2"/>
                                          </p:val>
                                        </p:tav>
                                        <p:tav tm="100000">
                                          <p:val>
                                            <p:strVal val="#ppt_x"/>
                                          </p:val>
                                        </p:tav>
                                      </p:tavLst>
                                    </p:anim>
                                    <p:anim calcmode="lin" valueType="num">
                                      <p:cBhvr additive="base">
                                        <p:cTn id="44" dur="500" fill="hold"/>
                                        <p:tgtEl>
                                          <p:spTgt spid="43"/>
                                        </p:tgtEl>
                                        <p:attrNameLst>
                                          <p:attrName>ppt_y</p:attrName>
                                        </p:attrNameLst>
                                      </p:cBhvr>
                                      <p:tavLst>
                                        <p:tav tm="0">
                                          <p:val>
                                            <p:strVal val="0-#ppt_h/2"/>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2500"/>
                            </p:stCondLst>
                            <p:childTnLst>
                              <p:par>
                                <p:cTn id="50" presetID="22" presetClass="entr" presetSubtype="2"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406D91C-F4F5-4385-8CDB-4F1910D2D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0000">
            <a:off x="5160410" y="2575117"/>
            <a:ext cx="542925" cy="1466850"/>
          </a:xfrm>
          <a:prstGeom prst="rect">
            <a:avLst/>
          </a:prstGeom>
        </p:spPr>
      </p:pic>
      <p:pic>
        <p:nvPicPr>
          <p:cNvPr id="10" name="图片 9">
            <a:extLst>
              <a:ext uri="{FF2B5EF4-FFF2-40B4-BE49-F238E27FC236}">
                <a16:creationId xmlns:a16="http://schemas.microsoft.com/office/drawing/2014/main" id="{12370D76-F120-4C98-8A87-3A7A5E839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96692">
            <a:off x="4104636" y="2976493"/>
            <a:ext cx="581025" cy="1362075"/>
          </a:xfrm>
          <a:prstGeom prst="rect">
            <a:avLst/>
          </a:prstGeom>
        </p:spPr>
      </p:pic>
      <p:pic>
        <p:nvPicPr>
          <p:cNvPr id="2" name="图片 1">
            <a:extLst>
              <a:ext uri="{FF2B5EF4-FFF2-40B4-BE49-F238E27FC236}">
                <a16:creationId xmlns:a16="http://schemas.microsoft.com/office/drawing/2014/main" id="{B0BC6297-099A-4CE4-890E-0DD86C173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102766">
            <a:off x="3020175" y="2693053"/>
            <a:ext cx="565383" cy="1928954"/>
          </a:xfrm>
          <a:prstGeom prst="rect">
            <a:avLst/>
          </a:prstGeom>
        </p:spPr>
      </p:pic>
      <p:sp>
        <p:nvSpPr>
          <p:cNvPr id="4" name="文本框 3">
            <a:extLst>
              <a:ext uri="{FF2B5EF4-FFF2-40B4-BE49-F238E27FC236}">
                <a16:creationId xmlns:a16="http://schemas.microsoft.com/office/drawing/2014/main" id="{540A0992-AF0C-4BEE-89D1-AC83218A8C41}"/>
              </a:ext>
            </a:extLst>
          </p:cNvPr>
          <p:cNvSpPr txBox="1"/>
          <p:nvPr/>
        </p:nvSpPr>
        <p:spPr>
          <a:xfrm>
            <a:off x="3165965" y="1951475"/>
            <a:ext cx="4250779" cy="27853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en-US" altLang="zh-CN"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rPr>
              <a:t>03</a:t>
            </a:r>
            <a:endParaRPr lang="zh-CN" altLang="en-US"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endParaRPr>
          </a:p>
        </p:txBody>
      </p:sp>
      <p:cxnSp>
        <p:nvCxnSpPr>
          <p:cNvPr id="5" name="直接连接符 4">
            <a:extLst>
              <a:ext uri="{FF2B5EF4-FFF2-40B4-BE49-F238E27FC236}">
                <a16:creationId xmlns:a16="http://schemas.microsoft.com/office/drawing/2014/main" id="{BAE9619D-9876-43B5-A167-035FA2D9EDBC}"/>
              </a:ext>
            </a:extLst>
          </p:cNvPr>
          <p:cNvCxnSpPr/>
          <p:nvPr/>
        </p:nvCxnSpPr>
        <p:spPr>
          <a:xfrm>
            <a:off x="5707517" y="3657531"/>
            <a:ext cx="2712870" cy="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AD81039-A3A5-4C98-B068-8EAF7346D2D6}"/>
              </a:ext>
            </a:extLst>
          </p:cNvPr>
          <p:cNvSpPr txBox="1"/>
          <p:nvPr/>
        </p:nvSpPr>
        <p:spPr>
          <a:xfrm>
            <a:off x="5623064" y="3033535"/>
            <a:ext cx="2797323" cy="523220"/>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800" i="0" spc="60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输入你的标题</a:t>
            </a:r>
          </a:p>
        </p:txBody>
      </p:sp>
      <p:sp>
        <p:nvSpPr>
          <p:cNvPr id="7" name="文本框 6">
            <a:extLst>
              <a:ext uri="{FF2B5EF4-FFF2-40B4-BE49-F238E27FC236}">
                <a16:creationId xmlns:a16="http://schemas.microsoft.com/office/drawing/2014/main" id="{25BC122F-F1FB-4F1B-AE66-DC5834222C7B}"/>
              </a:ext>
            </a:extLst>
          </p:cNvPr>
          <p:cNvSpPr txBox="1"/>
          <p:nvPr/>
        </p:nvSpPr>
        <p:spPr>
          <a:xfrm>
            <a:off x="5623064" y="3801822"/>
            <a:ext cx="2797323" cy="6115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687" i="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请输入您的文字内容请输入您的文字内容。</a:t>
            </a:r>
            <a:endParaRPr lang="zh-CN" altLang="en-US" sz="1687" i="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pic>
        <p:nvPicPr>
          <p:cNvPr id="9" name="图片 8">
            <a:extLst>
              <a:ext uri="{FF2B5EF4-FFF2-40B4-BE49-F238E27FC236}">
                <a16:creationId xmlns:a16="http://schemas.microsoft.com/office/drawing/2014/main" id="{25BE6136-5578-4C01-9837-25EA5D42B2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62834">
            <a:off x="8307441" y="3139714"/>
            <a:ext cx="338511" cy="631887"/>
          </a:xfrm>
          <a:prstGeom prst="rect">
            <a:avLst/>
          </a:prstGeom>
        </p:spPr>
      </p:pic>
      <p:pic>
        <p:nvPicPr>
          <p:cNvPr id="11" name="图片 10">
            <a:extLst>
              <a:ext uri="{FF2B5EF4-FFF2-40B4-BE49-F238E27FC236}">
                <a16:creationId xmlns:a16="http://schemas.microsoft.com/office/drawing/2014/main" id="{CE34AC5C-5431-44CB-9A76-6B78F2AFDB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spTree>
    <p:extLst>
      <p:ext uri="{BB962C8B-B14F-4D97-AF65-F5344CB8AC3E}">
        <p14:creationId xmlns:p14="http://schemas.microsoft.com/office/powerpoint/2010/main" val="2810406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Title_1">
            <a:extLst>
              <a:ext uri="{FF2B5EF4-FFF2-40B4-BE49-F238E27FC236}">
                <a16:creationId xmlns:a16="http://schemas.microsoft.com/office/drawing/2014/main" id="{BECA172D-8734-4C42-BE5D-111253A0BA16}"/>
              </a:ext>
            </a:extLst>
          </p:cNvPr>
          <p:cNvSpPr/>
          <p:nvPr>
            <p:custDataLst>
              <p:tags r:id="rId2"/>
            </p:custDataLst>
          </p:nvPr>
        </p:nvSpPr>
        <p:spPr>
          <a:xfrm>
            <a:off x="4733479" y="2432769"/>
            <a:ext cx="2709242" cy="2711215"/>
          </a:xfrm>
          <a:prstGeom prst="donut">
            <a:avLst>
              <a:gd name="adj" fmla="val 6327"/>
            </a:avLst>
          </a:prstGeom>
          <a:solidFill>
            <a:schemeClr val="bg1">
              <a:lumMod val="95000"/>
            </a:schemeClr>
          </a:solidFill>
        </p:spPr>
        <p:txBody>
          <a:bodyPr lIns="0" tIns="0" rIns="0" bIns="0" anchor="ctr">
            <a:normAutofit/>
          </a:bodyPr>
          <a:lstStyle/>
          <a:p>
            <a:pPr algn="ctr">
              <a:defRPr/>
            </a:pPr>
            <a:endParaRPr lang="zh-CN" altLang="en-US" sz="3200" dirty="0">
              <a:solidFill>
                <a:schemeClr val="accent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 name="文本框 2">
            <a:extLst>
              <a:ext uri="{FF2B5EF4-FFF2-40B4-BE49-F238E27FC236}">
                <a16:creationId xmlns:a16="http://schemas.microsoft.com/office/drawing/2014/main" id="{6C41F685-1897-4AAF-9E40-0A5AD56F8457}"/>
              </a:ext>
            </a:extLst>
          </p:cNvPr>
          <p:cNvSpPr txBox="1"/>
          <p:nvPr/>
        </p:nvSpPr>
        <p:spPr>
          <a:xfrm>
            <a:off x="7836010" y="3536630"/>
            <a:ext cx="3060590"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sp>
        <p:nvSpPr>
          <p:cNvPr id="4" name="文本框 3">
            <a:extLst>
              <a:ext uri="{FF2B5EF4-FFF2-40B4-BE49-F238E27FC236}">
                <a16:creationId xmlns:a16="http://schemas.microsoft.com/office/drawing/2014/main" id="{C879B9EE-136E-4CDD-8882-54737BE1DAB5}"/>
              </a:ext>
            </a:extLst>
          </p:cNvPr>
          <p:cNvSpPr txBox="1"/>
          <p:nvPr/>
        </p:nvSpPr>
        <p:spPr>
          <a:xfrm>
            <a:off x="7836010" y="4665230"/>
            <a:ext cx="3060590"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sp>
        <p:nvSpPr>
          <p:cNvPr id="5" name="文本框 4">
            <a:extLst>
              <a:ext uri="{FF2B5EF4-FFF2-40B4-BE49-F238E27FC236}">
                <a16:creationId xmlns:a16="http://schemas.microsoft.com/office/drawing/2014/main" id="{0C6333B0-0E88-4D43-94E7-C4DD57DFF9C7}"/>
              </a:ext>
            </a:extLst>
          </p:cNvPr>
          <p:cNvSpPr txBox="1"/>
          <p:nvPr/>
        </p:nvSpPr>
        <p:spPr>
          <a:xfrm>
            <a:off x="1404390" y="2613934"/>
            <a:ext cx="3060590" cy="51341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sp>
        <p:nvSpPr>
          <p:cNvPr id="6" name="文本框 5">
            <a:extLst>
              <a:ext uri="{FF2B5EF4-FFF2-40B4-BE49-F238E27FC236}">
                <a16:creationId xmlns:a16="http://schemas.microsoft.com/office/drawing/2014/main" id="{8DC2D6A8-1C0B-41C8-A0B1-A41FEBB2B541}"/>
              </a:ext>
            </a:extLst>
          </p:cNvPr>
          <p:cNvSpPr txBox="1"/>
          <p:nvPr/>
        </p:nvSpPr>
        <p:spPr>
          <a:xfrm>
            <a:off x="1404390" y="3742534"/>
            <a:ext cx="3060590" cy="51341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nvGrpSpPr>
          <p:cNvPr id="7" name="组合 6">
            <a:extLst>
              <a:ext uri="{FF2B5EF4-FFF2-40B4-BE49-F238E27FC236}">
                <a16:creationId xmlns:a16="http://schemas.microsoft.com/office/drawing/2014/main" id="{4FD8453C-BAA1-497D-B93A-FB9A7548A40E}"/>
              </a:ext>
            </a:extLst>
          </p:cNvPr>
          <p:cNvGrpSpPr/>
          <p:nvPr/>
        </p:nvGrpSpPr>
        <p:grpSpPr>
          <a:xfrm>
            <a:off x="1984745" y="2278744"/>
            <a:ext cx="8222510" cy="3021238"/>
            <a:chOff x="1984745" y="2278744"/>
            <a:chExt cx="8222510" cy="3021238"/>
          </a:xfrm>
        </p:grpSpPr>
        <p:sp>
          <p:nvSpPr>
            <p:cNvPr id="8" name="MH_SubTitle_2">
              <a:extLst>
                <a:ext uri="{FF2B5EF4-FFF2-40B4-BE49-F238E27FC236}">
                  <a16:creationId xmlns:a16="http://schemas.microsoft.com/office/drawing/2014/main" id="{A5411531-7880-4C14-94BA-CC4A6E8B33F5}"/>
                </a:ext>
              </a:extLst>
            </p:cNvPr>
            <p:cNvSpPr>
              <a:spLocks/>
            </p:cNvSpPr>
            <p:nvPr>
              <p:custDataLst>
                <p:tags r:id="rId7"/>
              </p:custDataLst>
            </p:nvPr>
          </p:nvSpPr>
          <p:spPr bwMode="auto">
            <a:xfrm>
              <a:off x="6133518" y="2278744"/>
              <a:ext cx="4073737" cy="537109"/>
            </a:xfrm>
            <a:custGeom>
              <a:avLst/>
              <a:gdLst>
                <a:gd name="T0" fmla="*/ 27367 w 3275513"/>
                <a:gd name="T1" fmla="*/ 0 h 431880"/>
                <a:gd name="T2" fmla="*/ 3058172 w 3275513"/>
                <a:gd name="T3" fmla="*/ 0 h 431880"/>
                <a:gd name="T4" fmla="*/ 3274013 w 3275513"/>
                <a:gd name="T5" fmla="*/ 215820 h 431880"/>
                <a:gd name="T6" fmla="*/ 3058172 w 3275513"/>
                <a:gd name="T7" fmla="*/ 431640 h 431880"/>
                <a:gd name="T8" fmla="*/ 873032 w 3275513"/>
                <a:gd name="T9" fmla="*/ 431640 h 431880"/>
                <a:gd name="T10" fmla="*/ 803886 w 3275513"/>
                <a:gd name="T11" fmla="*/ 355570 h 431880"/>
                <a:gd name="T12" fmla="*/ 69518 w 3275513"/>
                <a:gd name="T13" fmla="*/ 6269 h 431880"/>
                <a:gd name="T14" fmla="*/ 0 w 3275513"/>
                <a:gd name="T15" fmla="*/ 2757 h 431880"/>
                <a:gd name="T16" fmla="*/ 0 60000 65536"/>
                <a:gd name="T17" fmla="*/ 0 60000 65536"/>
                <a:gd name="T18" fmla="*/ 0 60000 65536"/>
                <a:gd name="T19" fmla="*/ 0 60000 65536"/>
                <a:gd name="T20" fmla="*/ 0 60000 65536"/>
                <a:gd name="T21" fmla="*/ 0 60000 65536"/>
                <a:gd name="T22" fmla="*/ 0 60000 65536"/>
                <a:gd name="T23" fmla="*/ 0 60000 65536"/>
                <a:gd name="T24" fmla="*/ 0 w 3275513"/>
                <a:gd name="T25" fmla="*/ 0 h 431880"/>
                <a:gd name="T26" fmla="*/ 3275513 w 3275513"/>
                <a:gd name="T27" fmla="*/ 431880 h 43188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75513" h="431880">
                  <a:moveTo>
                    <a:pt x="27379" y="0"/>
                  </a:moveTo>
                  <a:lnTo>
                    <a:pt x="3059573" y="0"/>
                  </a:lnTo>
                  <a:cubicBezTo>
                    <a:pt x="3178833" y="0"/>
                    <a:pt x="3275513" y="96680"/>
                    <a:pt x="3275513" y="215940"/>
                  </a:cubicBezTo>
                  <a:cubicBezTo>
                    <a:pt x="3275513" y="335200"/>
                    <a:pt x="3178833" y="431880"/>
                    <a:pt x="3059573" y="431880"/>
                  </a:cubicBezTo>
                  <a:lnTo>
                    <a:pt x="873431" y="431880"/>
                  </a:lnTo>
                  <a:lnTo>
                    <a:pt x="804255" y="355768"/>
                  </a:lnTo>
                  <a:cubicBezTo>
                    <a:pt x="611921" y="163433"/>
                    <a:pt x="355385" y="35300"/>
                    <a:pt x="69551" y="6272"/>
                  </a:cubicBezTo>
                  <a:lnTo>
                    <a:pt x="0" y="2760"/>
                  </a:lnTo>
                  <a:lnTo>
                    <a:pt x="27379" y="0"/>
                  </a:lnTo>
                  <a:close/>
                </a:path>
              </a:pathLst>
            </a:custGeom>
            <a:solidFill>
              <a:schemeClr val="accent1">
                <a:lumMod val="100000"/>
              </a:schemeClr>
            </a:solidFill>
            <a:ln>
              <a:noFill/>
            </a:ln>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lnSpc>
                  <a:spcPct val="120000"/>
                </a:lnSpc>
                <a:spcBef>
                  <a:spcPct val="0"/>
                </a:spcBef>
                <a:buFontTx/>
                <a:buNone/>
                <a:defRPr/>
              </a:pPr>
              <a:endParaRPr lang="zh-CN" altLang="en-US" sz="2000" dirty="0">
                <a:solidFill>
                  <a:srgbClr val="FFFFFF"/>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9" name="MH_SubTitle_1">
              <a:extLst>
                <a:ext uri="{FF2B5EF4-FFF2-40B4-BE49-F238E27FC236}">
                  <a16:creationId xmlns:a16="http://schemas.microsoft.com/office/drawing/2014/main" id="{650138F0-4174-4FAF-9AE5-D9171BAE54B9}"/>
                </a:ext>
              </a:extLst>
            </p:cNvPr>
            <p:cNvSpPr>
              <a:spLocks/>
            </p:cNvSpPr>
            <p:nvPr>
              <p:custDataLst>
                <p:tags r:id="rId8"/>
              </p:custDataLst>
            </p:nvPr>
          </p:nvSpPr>
          <p:spPr bwMode="auto">
            <a:xfrm>
              <a:off x="1984745" y="4762873"/>
              <a:ext cx="4079660" cy="537109"/>
            </a:xfrm>
            <a:custGeom>
              <a:avLst/>
              <a:gdLst>
                <a:gd name="T0" fmla="*/ 216036 w 3279285"/>
                <a:gd name="T1" fmla="*/ 0 h 431880"/>
                <a:gd name="T2" fmla="*/ 2354086 w 3279285"/>
                <a:gd name="T3" fmla="*/ 0 h 431880"/>
                <a:gd name="T4" fmla="*/ 2423293 w 3279285"/>
                <a:gd name="T5" fmla="*/ 76072 h 431880"/>
                <a:gd name="T6" fmla="*/ 3158326 w 3279285"/>
                <a:gd name="T7" fmla="*/ 425372 h 431880"/>
                <a:gd name="T8" fmla="*/ 3280755 w 3279285"/>
                <a:gd name="T9" fmla="*/ 431549 h 431880"/>
                <a:gd name="T10" fmla="*/ 3279845 w 3279285"/>
                <a:gd name="T11" fmla="*/ 431640 h 431880"/>
                <a:gd name="T12" fmla="*/ 216036 w 3279285"/>
                <a:gd name="T13" fmla="*/ 431640 h 431880"/>
                <a:gd name="T14" fmla="*/ 0 w 3279285"/>
                <a:gd name="T15" fmla="*/ 215820 h 431880"/>
                <a:gd name="T16" fmla="*/ 216036 w 3279285"/>
                <a:gd name="T17" fmla="*/ 0 h 4318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79285"/>
                <a:gd name="T28" fmla="*/ 0 h 431880"/>
                <a:gd name="T29" fmla="*/ 3279285 w 3279285"/>
                <a:gd name="T30" fmla="*/ 431880 h 4318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79285" h="431880">
                  <a:moveTo>
                    <a:pt x="215940" y="0"/>
                  </a:moveTo>
                  <a:lnTo>
                    <a:pt x="2353030" y="0"/>
                  </a:lnTo>
                  <a:lnTo>
                    <a:pt x="2422207" y="76114"/>
                  </a:lnTo>
                  <a:cubicBezTo>
                    <a:pt x="2614541" y="268448"/>
                    <a:pt x="2871077" y="396581"/>
                    <a:pt x="3156910" y="425609"/>
                  </a:cubicBezTo>
                  <a:lnTo>
                    <a:pt x="3279285" y="431789"/>
                  </a:lnTo>
                  <a:lnTo>
                    <a:pt x="3278375" y="431880"/>
                  </a:lnTo>
                  <a:lnTo>
                    <a:pt x="215940" y="431880"/>
                  </a:lnTo>
                  <a:cubicBezTo>
                    <a:pt x="96680" y="431880"/>
                    <a:pt x="0" y="335200"/>
                    <a:pt x="0" y="215940"/>
                  </a:cubicBezTo>
                  <a:cubicBezTo>
                    <a:pt x="0" y="96680"/>
                    <a:pt x="96680" y="0"/>
                    <a:pt x="215940" y="0"/>
                  </a:cubicBezTo>
                  <a:close/>
                </a:path>
              </a:pathLst>
            </a:custGeom>
            <a:solidFill>
              <a:schemeClr val="accent1">
                <a:lumMod val="100000"/>
              </a:schemeClr>
            </a:solidFill>
            <a:ln>
              <a:noFill/>
            </a:ln>
          </p:spPr>
          <p:txBody>
            <a:bodyPr lIns="180000" rIns="18000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lnSpc>
                  <a:spcPct val="120000"/>
                </a:lnSpc>
                <a:spcBef>
                  <a:spcPct val="0"/>
                </a:spcBef>
                <a:buFontTx/>
                <a:buNone/>
                <a:defRPr/>
              </a:pPr>
              <a:endParaRPr lang="zh-CN" altLang="en-US" sz="2000" dirty="0">
                <a:solidFill>
                  <a:srgbClr val="FFFFFF"/>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0" name="矩形 9">
              <a:extLst>
                <a:ext uri="{FF2B5EF4-FFF2-40B4-BE49-F238E27FC236}">
                  <a16:creationId xmlns:a16="http://schemas.microsoft.com/office/drawing/2014/main" id="{A350DF52-6857-4B9B-83A1-6EB0E51C694B}"/>
                </a:ext>
              </a:extLst>
            </p:cNvPr>
            <p:cNvSpPr/>
            <p:nvPr/>
          </p:nvSpPr>
          <p:spPr>
            <a:xfrm>
              <a:off x="7590831" y="2337490"/>
              <a:ext cx="2050552" cy="40209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11" name="矩形 10">
              <a:extLst>
                <a:ext uri="{FF2B5EF4-FFF2-40B4-BE49-F238E27FC236}">
                  <a16:creationId xmlns:a16="http://schemas.microsoft.com/office/drawing/2014/main" id="{BBA9D051-9F06-4C9F-BE32-78A5B2753CD5}"/>
                </a:ext>
              </a:extLst>
            </p:cNvPr>
            <p:cNvSpPr/>
            <p:nvPr/>
          </p:nvSpPr>
          <p:spPr>
            <a:xfrm>
              <a:off x="2510830" y="4849774"/>
              <a:ext cx="2050552" cy="402098"/>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b="1"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pic>
          <p:nvPicPr>
            <p:cNvPr id="12" name="图片占位符 19">
              <a:extLst>
                <a:ext uri="{FF2B5EF4-FFF2-40B4-BE49-F238E27FC236}">
                  <a16:creationId xmlns:a16="http://schemas.microsoft.com/office/drawing/2014/main" id="{CC33D3E6-6C44-4FD8-B399-C96E4BB9D3BE}"/>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4856317" y="2570484"/>
              <a:ext cx="2463566" cy="2410590"/>
            </a:xfrm>
            <a:custGeom>
              <a:avLst/>
              <a:gdLst>
                <a:gd name="connsiteX0" fmla="*/ 1233714 w 2467428"/>
                <a:gd name="connsiteY0" fmla="*/ 0 h 2467428"/>
                <a:gd name="connsiteX1" fmla="*/ 2467428 w 2467428"/>
                <a:gd name="connsiteY1" fmla="*/ 1233714 h 2467428"/>
                <a:gd name="connsiteX2" fmla="*/ 1233714 w 2467428"/>
                <a:gd name="connsiteY2" fmla="*/ 2467428 h 2467428"/>
                <a:gd name="connsiteX3" fmla="*/ 0 w 2467428"/>
                <a:gd name="connsiteY3" fmla="*/ 1233714 h 2467428"/>
                <a:gd name="connsiteX4" fmla="*/ 1233714 w 2467428"/>
                <a:gd name="connsiteY4" fmla="*/ 0 h 246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8" h="2467428">
                  <a:moveTo>
                    <a:pt x="1233714" y="0"/>
                  </a:moveTo>
                  <a:cubicBezTo>
                    <a:pt x="1915075" y="0"/>
                    <a:pt x="2467428" y="552353"/>
                    <a:pt x="2467428" y="1233714"/>
                  </a:cubicBezTo>
                  <a:cubicBezTo>
                    <a:pt x="2467428" y="1915075"/>
                    <a:pt x="1915075" y="2467428"/>
                    <a:pt x="1233714" y="2467428"/>
                  </a:cubicBezTo>
                  <a:cubicBezTo>
                    <a:pt x="552353" y="2467428"/>
                    <a:pt x="0" y="1915075"/>
                    <a:pt x="0" y="1233714"/>
                  </a:cubicBezTo>
                  <a:cubicBezTo>
                    <a:pt x="0" y="552353"/>
                    <a:pt x="552353" y="0"/>
                    <a:pt x="1233714" y="0"/>
                  </a:cubicBezTo>
                  <a:close/>
                </a:path>
              </a:pathLst>
            </a:custGeom>
            <a:blipFill>
              <a:blip r:embed="rId12"/>
              <a:stretch>
                <a:fillRect/>
              </a:stretch>
            </a:blipFill>
          </p:spPr>
        </p:pic>
      </p:grpSp>
      <p:sp>
        <p:nvSpPr>
          <p:cNvPr id="13" name="PA-文本框 6">
            <a:extLst>
              <a:ext uri="{FF2B5EF4-FFF2-40B4-BE49-F238E27FC236}">
                <a16:creationId xmlns:a16="http://schemas.microsoft.com/office/drawing/2014/main" id="{5E972C80-6908-4E74-B982-B26800FA4644}"/>
              </a:ext>
            </a:extLst>
          </p:cNvPr>
          <p:cNvSpPr txBox="1"/>
          <p:nvPr>
            <p:custDataLst>
              <p:tags r:id="rId3"/>
            </p:custDataLst>
          </p:nvPr>
        </p:nvSpPr>
        <p:spPr>
          <a:xfrm>
            <a:off x="1446605" y="3413155"/>
            <a:ext cx="1821157"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4" name="PA-文本框 6">
            <a:extLst>
              <a:ext uri="{FF2B5EF4-FFF2-40B4-BE49-F238E27FC236}">
                <a16:creationId xmlns:a16="http://schemas.microsoft.com/office/drawing/2014/main" id="{339DD1E8-A62D-424F-A48D-0C88674284CE}"/>
              </a:ext>
            </a:extLst>
          </p:cNvPr>
          <p:cNvSpPr txBox="1"/>
          <p:nvPr>
            <p:custDataLst>
              <p:tags r:id="rId4"/>
            </p:custDataLst>
          </p:nvPr>
        </p:nvSpPr>
        <p:spPr>
          <a:xfrm>
            <a:off x="7820226" y="3167298"/>
            <a:ext cx="1821157"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5" name="PA-文本框 6">
            <a:extLst>
              <a:ext uri="{FF2B5EF4-FFF2-40B4-BE49-F238E27FC236}">
                <a16:creationId xmlns:a16="http://schemas.microsoft.com/office/drawing/2014/main" id="{0F07B04E-499F-4BA0-A3D3-BFBA64B1C7C8}"/>
              </a:ext>
            </a:extLst>
          </p:cNvPr>
          <p:cNvSpPr txBox="1"/>
          <p:nvPr>
            <p:custDataLst>
              <p:tags r:id="rId5"/>
            </p:custDataLst>
          </p:nvPr>
        </p:nvSpPr>
        <p:spPr>
          <a:xfrm>
            <a:off x="7836010" y="4320018"/>
            <a:ext cx="1821157"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6" name="PA-文本框 6">
            <a:extLst>
              <a:ext uri="{FF2B5EF4-FFF2-40B4-BE49-F238E27FC236}">
                <a16:creationId xmlns:a16="http://schemas.microsoft.com/office/drawing/2014/main" id="{24435092-FAEC-4E72-9878-63E7CD619C11}"/>
              </a:ext>
            </a:extLst>
          </p:cNvPr>
          <p:cNvSpPr txBox="1"/>
          <p:nvPr>
            <p:custDataLst>
              <p:tags r:id="rId6"/>
            </p:custDataLst>
          </p:nvPr>
        </p:nvSpPr>
        <p:spPr>
          <a:xfrm>
            <a:off x="1446605" y="2201152"/>
            <a:ext cx="1821157"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21" name="Group 19_1_1">
            <a:extLst>
              <a:ext uri="{FF2B5EF4-FFF2-40B4-BE49-F238E27FC236}">
                <a16:creationId xmlns:a16="http://schemas.microsoft.com/office/drawing/2014/main" id="{1BB55830-5982-4DDF-AC70-DF60FE83B9BC}"/>
              </a:ext>
            </a:extLst>
          </p:cNvPr>
          <p:cNvGrpSpPr/>
          <p:nvPr/>
        </p:nvGrpSpPr>
        <p:grpSpPr>
          <a:xfrm>
            <a:off x="0" y="0"/>
            <a:ext cx="2134045" cy="1272084"/>
            <a:chOff x="73660" y="99675"/>
            <a:chExt cx="2134045" cy="1272084"/>
          </a:xfrm>
        </p:grpSpPr>
        <p:cxnSp>
          <p:nvCxnSpPr>
            <p:cNvPr id="22" name="直接连接符 21">
              <a:extLst>
                <a:ext uri="{FF2B5EF4-FFF2-40B4-BE49-F238E27FC236}">
                  <a16:creationId xmlns:a16="http://schemas.microsoft.com/office/drawing/2014/main" id="{90E2EB1F-F5FF-434D-8D4C-FFE314426C4E}"/>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CC34D0A-0F5A-4CEF-BBE1-94A422032385}"/>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F9D21E4-E9E8-4535-B5A2-7560DF941AED}"/>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EE308C8-0249-4B1E-A15E-F44594E6C9B7}"/>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26" name="椭圆 25">
              <a:extLst>
                <a:ext uri="{FF2B5EF4-FFF2-40B4-BE49-F238E27FC236}">
                  <a16:creationId xmlns:a16="http://schemas.microsoft.com/office/drawing/2014/main" id="{644FA084-5F0B-450D-9550-FB74FC55F12B}"/>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27" name="椭圆 26">
              <a:extLst>
                <a:ext uri="{FF2B5EF4-FFF2-40B4-BE49-F238E27FC236}">
                  <a16:creationId xmlns:a16="http://schemas.microsoft.com/office/drawing/2014/main" id="{A3A25F0A-119E-4796-A99F-49D03C79A777}"/>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2" name="椭圆 31">
              <a:extLst>
                <a:ext uri="{FF2B5EF4-FFF2-40B4-BE49-F238E27FC236}">
                  <a16:creationId xmlns:a16="http://schemas.microsoft.com/office/drawing/2014/main" id="{7C4B3041-B1BB-4185-A0B1-4742D787234E}"/>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3" name="椭圆 32">
              <a:extLst>
                <a:ext uri="{FF2B5EF4-FFF2-40B4-BE49-F238E27FC236}">
                  <a16:creationId xmlns:a16="http://schemas.microsoft.com/office/drawing/2014/main" id="{EC1828C2-8706-4273-8C74-4EB8D23537C4}"/>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4" name="文本框 33">
              <a:extLst>
                <a:ext uri="{FF2B5EF4-FFF2-40B4-BE49-F238E27FC236}">
                  <a16:creationId xmlns:a16="http://schemas.microsoft.com/office/drawing/2014/main" id="{A038BCA7-567D-4A9A-8FC7-718D4744E747}"/>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03</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10051563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51965E4-512B-4DDE-9CB7-061E9D714D53}"/>
              </a:ext>
            </a:extLst>
          </p:cNvPr>
          <p:cNvGrpSpPr/>
          <p:nvPr/>
        </p:nvGrpSpPr>
        <p:grpSpPr>
          <a:xfrm>
            <a:off x="1825332" y="2091254"/>
            <a:ext cx="8311978" cy="3095108"/>
            <a:chOff x="1457326" y="1676917"/>
            <a:chExt cx="6499224" cy="2420098"/>
          </a:xfrm>
        </p:grpSpPr>
        <p:sp>
          <p:nvSpPr>
            <p:cNvPr id="3" name="Oval 12">
              <a:extLst>
                <a:ext uri="{FF2B5EF4-FFF2-40B4-BE49-F238E27FC236}">
                  <a16:creationId xmlns:a16="http://schemas.microsoft.com/office/drawing/2014/main" id="{9F4245D7-AFF1-4A50-8878-E644BE6E5D07}"/>
                </a:ext>
              </a:extLst>
            </p:cNvPr>
            <p:cNvSpPr>
              <a:spLocks noChangeArrowheads="1"/>
            </p:cNvSpPr>
            <p:nvPr/>
          </p:nvSpPr>
          <p:spPr bwMode="auto">
            <a:xfrm>
              <a:off x="1457326" y="1883357"/>
              <a:ext cx="974725" cy="976614"/>
            </a:xfrm>
            <a:prstGeom prst="ellipse">
              <a:avLst/>
            </a:prstGeom>
            <a:solidFill>
              <a:schemeClr val="accent1">
                <a:lumMod val="100000"/>
              </a:schemeClr>
            </a:solidFill>
            <a:ln>
              <a:noFill/>
            </a:ln>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 name="Freeform 13">
              <a:extLst>
                <a:ext uri="{FF2B5EF4-FFF2-40B4-BE49-F238E27FC236}">
                  <a16:creationId xmlns:a16="http://schemas.microsoft.com/office/drawing/2014/main" id="{7044136B-A5B2-4BDE-9516-67CD1CCD45EE}"/>
                </a:ext>
              </a:extLst>
            </p:cNvPr>
            <p:cNvSpPr>
              <a:spLocks/>
            </p:cNvSpPr>
            <p:nvPr/>
          </p:nvSpPr>
          <p:spPr bwMode="auto">
            <a:xfrm>
              <a:off x="1944689" y="1676917"/>
              <a:ext cx="688975" cy="69395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chemeClr val="bg1">
                  <a:lumMod val="50000"/>
                </a:schemeClr>
              </a:solidFill>
              <a:prstDash val="solid"/>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 name="Oval 14">
              <a:extLst>
                <a:ext uri="{FF2B5EF4-FFF2-40B4-BE49-F238E27FC236}">
                  <a16:creationId xmlns:a16="http://schemas.microsoft.com/office/drawing/2014/main" id="{781066B0-B7E4-41F9-BB5B-B257E5CE5D62}"/>
                </a:ext>
              </a:extLst>
            </p:cNvPr>
            <p:cNvSpPr>
              <a:spLocks noChangeArrowheads="1"/>
            </p:cNvSpPr>
            <p:nvPr/>
          </p:nvSpPr>
          <p:spPr bwMode="auto">
            <a:xfrm>
              <a:off x="5010150" y="1883357"/>
              <a:ext cx="971550" cy="976614"/>
            </a:xfrm>
            <a:prstGeom prst="ellipse">
              <a:avLst/>
            </a:prstGeom>
            <a:solidFill>
              <a:schemeClr val="accent1">
                <a:lumMod val="100000"/>
              </a:schemeClr>
            </a:solidFill>
            <a:ln>
              <a:noFill/>
            </a:ln>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Freeform 15">
              <a:extLst>
                <a:ext uri="{FF2B5EF4-FFF2-40B4-BE49-F238E27FC236}">
                  <a16:creationId xmlns:a16="http://schemas.microsoft.com/office/drawing/2014/main" id="{7A8FBC01-72C1-493A-BE9D-EE392E89B342}"/>
                </a:ext>
              </a:extLst>
            </p:cNvPr>
            <p:cNvSpPr>
              <a:spLocks/>
            </p:cNvSpPr>
            <p:nvPr/>
          </p:nvSpPr>
          <p:spPr bwMode="auto">
            <a:xfrm>
              <a:off x="5499100" y="1676917"/>
              <a:ext cx="688975" cy="693952"/>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chemeClr val="bg1">
                  <a:lumMod val="50000"/>
                </a:schemeClr>
              </a:solidFill>
              <a:prstDash val="solid"/>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7" name="Oval 16">
              <a:extLst>
                <a:ext uri="{FF2B5EF4-FFF2-40B4-BE49-F238E27FC236}">
                  <a16:creationId xmlns:a16="http://schemas.microsoft.com/office/drawing/2014/main" id="{78AFB0C1-FF4E-4DB4-B933-C1408F6BC391}"/>
                </a:ext>
              </a:extLst>
            </p:cNvPr>
            <p:cNvSpPr>
              <a:spLocks noChangeArrowheads="1"/>
            </p:cNvSpPr>
            <p:nvPr/>
          </p:nvSpPr>
          <p:spPr bwMode="auto">
            <a:xfrm>
              <a:off x="3171826" y="2915550"/>
              <a:ext cx="974725" cy="975026"/>
            </a:xfrm>
            <a:prstGeom prst="ellipse">
              <a:avLst/>
            </a:prstGeom>
            <a:solidFill>
              <a:schemeClr val="accent1">
                <a:lumMod val="100000"/>
              </a:schemeClr>
            </a:solidFill>
            <a:ln>
              <a:noFill/>
            </a:ln>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8" name="Freeform 17">
              <a:extLst>
                <a:ext uri="{FF2B5EF4-FFF2-40B4-BE49-F238E27FC236}">
                  <a16:creationId xmlns:a16="http://schemas.microsoft.com/office/drawing/2014/main" id="{13853E64-3D03-4594-91EA-5E74DC59CA52}"/>
                </a:ext>
              </a:extLst>
            </p:cNvPr>
            <p:cNvSpPr>
              <a:spLocks/>
            </p:cNvSpPr>
            <p:nvPr/>
          </p:nvSpPr>
          <p:spPr bwMode="auto">
            <a:xfrm>
              <a:off x="3659189" y="3403064"/>
              <a:ext cx="693737" cy="693951"/>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chemeClr val="bg1">
                  <a:lumMod val="50000"/>
                </a:schemeClr>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9" name="Oval 18">
              <a:extLst>
                <a:ext uri="{FF2B5EF4-FFF2-40B4-BE49-F238E27FC236}">
                  <a16:creationId xmlns:a16="http://schemas.microsoft.com/office/drawing/2014/main" id="{02F01F12-65BF-46B0-B7C2-4760512B9365}"/>
                </a:ext>
              </a:extLst>
            </p:cNvPr>
            <p:cNvSpPr>
              <a:spLocks noChangeArrowheads="1"/>
            </p:cNvSpPr>
            <p:nvPr/>
          </p:nvSpPr>
          <p:spPr bwMode="auto">
            <a:xfrm>
              <a:off x="6778626" y="2915550"/>
              <a:ext cx="976313" cy="975026"/>
            </a:xfrm>
            <a:prstGeom prst="ellipse">
              <a:avLst/>
            </a:prstGeom>
            <a:solidFill>
              <a:schemeClr val="accent1">
                <a:lumMod val="100000"/>
              </a:schemeClr>
            </a:solidFill>
            <a:ln>
              <a:noFill/>
            </a:ln>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0" name="Freeform 19">
              <a:extLst>
                <a:ext uri="{FF2B5EF4-FFF2-40B4-BE49-F238E27FC236}">
                  <a16:creationId xmlns:a16="http://schemas.microsoft.com/office/drawing/2014/main" id="{0BC0B45D-00D2-4A9E-BA1D-F4CB5D715271}"/>
                </a:ext>
              </a:extLst>
            </p:cNvPr>
            <p:cNvSpPr>
              <a:spLocks/>
            </p:cNvSpPr>
            <p:nvPr/>
          </p:nvSpPr>
          <p:spPr bwMode="auto">
            <a:xfrm>
              <a:off x="7265988" y="3403064"/>
              <a:ext cx="690562" cy="693951"/>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chemeClr val="bg1">
                  <a:lumMod val="50000"/>
                </a:schemeClr>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1" name="Freeform 20">
              <a:extLst>
                <a:ext uri="{FF2B5EF4-FFF2-40B4-BE49-F238E27FC236}">
                  <a16:creationId xmlns:a16="http://schemas.microsoft.com/office/drawing/2014/main" id="{ED96A812-EFD8-467E-8715-D50596994442}"/>
                </a:ext>
              </a:extLst>
            </p:cNvPr>
            <p:cNvSpPr>
              <a:spLocks noEditPoints="1"/>
            </p:cNvSpPr>
            <p:nvPr/>
          </p:nvSpPr>
          <p:spPr bwMode="auto">
            <a:xfrm>
              <a:off x="7078664" y="3215680"/>
              <a:ext cx="376237" cy="374766"/>
            </a:xfrm>
            <a:custGeom>
              <a:avLst/>
              <a:gdLst>
                <a:gd name="T0" fmla="*/ 100 w 100"/>
                <a:gd name="T1" fmla="*/ 56 h 100"/>
                <a:gd name="T2" fmla="*/ 44 w 100"/>
                <a:gd name="T3" fmla="*/ 0 h 100"/>
                <a:gd name="T4" fmla="*/ 40 w 100"/>
                <a:gd name="T5" fmla="*/ 0 h 100"/>
                <a:gd name="T6" fmla="*/ 40 w 100"/>
                <a:gd name="T7" fmla="*/ 11 h 100"/>
                <a:gd name="T8" fmla="*/ 0 w 100"/>
                <a:gd name="T9" fmla="*/ 56 h 100"/>
                <a:gd name="T10" fmla="*/ 44 w 100"/>
                <a:gd name="T11" fmla="*/ 100 h 100"/>
                <a:gd name="T12" fmla="*/ 69 w 100"/>
                <a:gd name="T13" fmla="*/ 93 h 100"/>
                <a:gd name="T14" fmla="*/ 89 w 100"/>
                <a:gd name="T15" fmla="*/ 60 h 100"/>
                <a:gd name="T16" fmla="*/ 100 w 100"/>
                <a:gd name="T17" fmla="*/ 60 h 100"/>
                <a:gd name="T18" fmla="*/ 100 w 100"/>
                <a:gd name="T19" fmla="*/ 56 h 100"/>
                <a:gd name="T20" fmla="*/ 64 w 100"/>
                <a:gd name="T21" fmla="*/ 86 h 100"/>
                <a:gd name="T22" fmla="*/ 44 w 100"/>
                <a:gd name="T23" fmla="*/ 92 h 100"/>
                <a:gd name="T24" fmla="*/ 8 w 100"/>
                <a:gd name="T25" fmla="*/ 56 h 100"/>
                <a:gd name="T26" fmla="*/ 40 w 100"/>
                <a:gd name="T27" fmla="*/ 20 h 100"/>
                <a:gd name="T28" fmla="*/ 40 w 100"/>
                <a:gd name="T29" fmla="*/ 60 h 100"/>
                <a:gd name="T30" fmla="*/ 80 w 100"/>
                <a:gd name="T31" fmla="*/ 60 h 100"/>
                <a:gd name="T32" fmla="*/ 64 w 100"/>
                <a:gd name="T33" fmla="*/ 86 h 100"/>
                <a:gd name="T34" fmla="*/ 49 w 100"/>
                <a:gd name="T35" fmla="*/ 52 h 100"/>
                <a:gd name="T36" fmla="*/ 49 w 100"/>
                <a:gd name="T37" fmla="*/ 9 h 100"/>
                <a:gd name="T38" fmla="*/ 91 w 100"/>
                <a:gd name="T39" fmla="*/ 52 h 100"/>
                <a:gd name="T40" fmla="*/ 49 w 100"/>
                <a:gd name="T41" fmla="*/ 5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00">
                  <a:moveTo>
                    <a:pt x="100" y="56"/>
                  </a:moveTo>
                  <a:cubicBezTo>
                    <a:pt x="100" y="25"/>
                    <a:pt x="75" y="0"/>
                    <a:pt x="44" y="0"/>
                  </a:cubicBezTo>
                  <a:cubicBezTo>
                    <a:pt x="40" y="0"/>
                    <a:pt x="40" y="0"/>
                    <a:pt x="40" y="0"/>
                  </a:cubicBezTo>
                  <a:cubicBezTo>
                    <a:pt x="40" y="11"/>
                    <a:pt x="40" y="11"/>
                    <a:pt x="40" y="11"/>
                  </a:cubicBezTo>
                  <a:cubicBezTo>
                    <a:pt x="17" y="14"/>
                    <a:pt x="0" y="33"/>
                    <a:pt x="0" y="56"/>
                  </a:cubicBezTo>
                  <a:cubicBezTo>
                    <a:pt x="0" y="80"/>
                    <a:pt x="20" y="100"/>
                    <a:pt x="44" y="100"/>
                  </a:cubicBezTo>
                  <a:cubicBezTo>
                    <a:pt x="53" y="100"/>
                    <a:pt x="62" y="98"/>
                    <a:pt x="69" y="93"/>
                  </a:cubicBezTo>
                  <a:cubicBezTo>
                    <a:pt x="80" y="85"/>
                    <a:pt x="87" y="73"/>
                    <a:pt x="89" y="60"/>
                  </a:cubicBezTo>
                  <a:cubicBezTo>
                    <a:pt x="100" y="60"/>
                    <a:pt x="100" y="60"/>
                    <a:pt x="100" y="60"/>
                  </a:cubicBezTo>
                  <a:lnTo>
                    <a:pt x="100" y="56"/>
                  </a:lnTo>
                  <a:close/>
                  <a:moveTo>
                    <a:pt x="64" y="86"/>
                  </a:moveTo>
                  <a:cubicBezTo>
                    <a:pt x="59" y="90"/>
                    <a:pt x="52" y="92"/>
                    <a:pt x="44" y="92"/>
                  </a:cubicBezTo>
                  <a:cubicBezTo>
                    <a:pt x="25" y="92"/>
                    <a:pt x="8" y="76"/>
                    <a:pt x="8" y="56"/>
                  </a:cubicBezTo>
                  <a:cubicBezTo>
                    <a:pt x="8" y="37"/>
                    <a:pt x="22" y="22"/>
                    <a:pt x="40" y="20"/>
                  </a:cubicBezTo>
                  <a:cubicBezTo>
                    <a:pt x="40" y="60"/>
                    <a:pt x="40" y="60"/>
                    <a:pt x="40" y="60"/>
                  </a:cubicBezTo>
                  <a:cubicBezTo>
                    <a:pt x="80" y="60"/>
                    <a:pt x="80" y="60"/>
                    <a:pt x="80" y="60"/>
                  </a:cubicBezTo>
                  <a:cubicBezTo>
                    <a:pt x="79" y="70"/>
                    <a:pt x="73" y="80"/>
                    <a:pt x="64" y="86"/>
                  </a:cubicBezTo>
                  <a:moveTo>
                    <a:pt x="49" y="52"/>
                  </a:moveTo>
                  <a:cubicBezTo>
                    <a:pt x="49" y="9"/>
                    <a:pt x="49" y="9"/>
                    <a:pt x="49" y="9"/>
                  </a:cubicBezTo>
                  <a:cubicBezTo>
                    <a:pt x="71" y="11"/>
                    <a:pt x="89" y="29"/>
                    <a:pt x="91" y="52"/>
                  </a:cubicBezTo>
                  <a:lnTo>
                    <a:pt x="4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12" name="Group 21">
              <a:extLst>
                <a:ext uri="{FF2B5EF4-FFF2-40B4-BE49-F238E27FC236}">
                  <a16:creationId xmlns:a16="http://schemas.microsoft.com/office/drawing/2014/main" id="{15CEF007-0AAF-47B7-9EB1-EE5C8112297E}"/>
                </a:ext>
              </a:extLst>
            </p:cNvPr>
            <p:cNvGrpSpPr>
              <a:grpSpLocks/>
            </p:cNvGrpSpPr>
            <p:nvPr/>
          </p:nvGrpSpPr>
          <p:grpSpPr bwMode="auto">
            <a:xfrm>
              <a:off x="3471863" y="3237912"/>
              <a:ext cx="374650" cy="330302"/>
              <a:chOff x="0" y="0"/>
              <a:chExt cx="236" cy="208"/>
            </a:xfrm>
          </p:grpSpPr>
          <p:sp>
            <p:nvSpPr>
              <p:cNvPr id="21" name="Freeform 22">
                <a:extLst>
                  <a:ext uri="{FF2B5EF4-FFF2-40B4-BE49-F238E27FC236}">
                    <a16:creationId xmlns:a16="http://schemas.microsoft.com/office/drawing/2014/main" id="{FF5175D7-753B-4848-BFF6-CB30E04EBD65}"/>
                  </a:ext>
                </a:extLst>
              </p:cNvPr>
              <p:cNvSpPr>
                <a:spLocks noEditPoints="1"/>
              </p:cNvSpPr>
              <p:nvPr/>
            </p:nvSpPr>
            <p:spPr bwMode="auto">
              <a:xfrm>
                <a:off x="0" y="45"/>
                <a:ext cx="193" cy="163"/>
              </a:xfrm>
              <a:custGeom>
                <a:avLst/>
                <a:gdLst>
                  <a:gd name="T0" fmla="*/ 77 w 82"/>
                  <a:gd name="T1" fmla="*/ 0 h 69"/>
                  <a:gd name="T2" fmla="*/ 4 w 82"/>
                  <a:gd name="T3" fmla="*/ 0 h 69"/>
                  <a:gd name="T4" fmla="*/ 0 w 82"/>
                  <a:gd name="T5" fmla="*/ 4 h 69"/>
                  <a:gd name="T6" fmla="*/ 0 w 82"/>
                  <a:gd name="T7" fmla="*/ 65 h 69"/>
                  <a:gd name="T8" fmla="*/ 4 w 82"/>
                  <a:gd name="T9" fmla="*/ 69 h 69"/>
                  <a:gd name="T10" fmla="*/ 77 w 82"/>
                  <a:gd name="T11" fmla="*/ 69 h 69"/>
                  <a:gd name="T12" fmla="*/ 82 w 82"/>
                  <a:gd name="T13" fmla="*/ 65 h 69"/>
                  <a:gd name="T14" fmla="*/ 82 w 82"/>
                  <a:gd name="T15" fmla="*/ 40 h 69"/>
                  <a:gd name="T16" fmla="*/ 82 w 82"/>
                  <a:gd name="T17" fmla="*/ 29 h 69"/>
                  <a:gd name="T18" fmla="*/ 82 w 82"/>
                  <a:gd name="T19" fmla="*/ 4 h 69"/>
                  <a:gd name="T20" fmla="*/ 77 w 82"/>
                  <a:gd name="T21" fmla="*/ 0 h 69"/>
                  <a:gd name="T22" fmla="*/ 9 w 82"/>
                  <a:gd name="T23" fmla="*/ 61 h 69"/>
                  <a:gd name="T24" fmla="*/ 9 w 82"/>
                  <a:gd name="T25" fmla="*/ 9 h 69"/>
                  <a:gd name="T26" fmla="*/ 73 w 82"/>
                  <a:gd name="T27" fmla="*/ 9 h 69"/>
                  <a:gd name="T28" fmla="*/ 73 w 82"/>
                  <a:gd name="T29" fmla="*/ 25 h 69"/>
                  <a:gd name="T30" fmla="*/ 64 w 82"/>
                  <a:gd name="T31" fmla="*/ 25 h 69"/>
                  <a:gd name="T32" fmla="*/ 55 w 82"/>
                  <a:gd name="T33" fmla="*/ 35 h 69"/>
                  <a:gd name="T34" fmla="*/ 64 w 82"/>
                  <a:gd name="T35" fmla="*/ 44 h 69"/>
                  <a:gd name="T36" fmla="*/ 73 w 82"/>
                  <a:gd name="T37" fmla="*/ 44 h 69"/>
                  <a:gd name="T38" fmla="*/ 73 w 82"/>
                  <a:gd name="T39" fmla="*/ 61 h 69"/>
                  <a:gd name="T40" fmla="*/ 9 w 82"/>
                  <a:gd name="T41"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69">
                    <a:moveTo>
                      <a:pt x="77" y="0"/>
                    </a:moveTo>
                    <a:cubicBezTo>
                      <a:pt x="4" y="0"/>
                      <a:pt x="4" y="0"/>
                      <a:pt x="4" y="0"/>
                    </a:cubicBezTo>
                    <a:cubicBezTo>
                      <a:pt x="2" y="0"/>
                      <a:pt x="0" y="2"/>
                      <a:pt x="0" y="4"/>
                    </a:cubicBezTo>
                    <a:cubicBezTo>
                      <a:pt x="0" y="65"/>
                      <a:pt x="0" y="65"/>
                      <a:pt x="0" y="65"/>
                    </a:cubicBezTo>
                    <a:cubicBezTo>
                      <a:pt x="0" y="67"/>
                      <a:pt x="2" y="69"/>
                      <a:pt x="4" y="69"/>
                    </a:cubicBezTo>
                    <a:cubicBezTo>
                      <a:pt x="77" y="69"/>
                      <a:pt x="77" y="69"/>
                      <a:pt x="77" y="69"/>
                    </a:cubicBezTo>
                    <a:cubicBezTo>
                      <a:pt x="80" y="69"/>
                      <a:pt x="82" y="67"/>
                      <a:pt x="82" y="65"/>
                    </a:cubicBezTo>
                    <a:cubicBezTo>
                      <a:pt x="82" y="40"/>
                      <a:pt x="82" y="40"/>
                      <a:pt x="82" y="40"/>
                    </a:cubicBezTo>
                    <a:cubicBezTo>
                      <a:pt x="82" y="29"/>
                      <a:pt x="82" y="29"/>
                      <a:pt x="82" y="29"/>
                    </a:cubicBezTo>
                    <a:cubicBezTo>
                      <a:pt x="82" y="4"/>
                      <a:pt x="82" y="4"/>
                      <a:pt x="82" y="4"/>
                    </a:cubicBezTo>
                    <a:cubicBezTo>
                      <a:pt x="82" y="2"/>
                      <a:pt x="80" y="0"/>
                      <a:pt x="77" y="0"/>
                    </a:cubicBezTo>
                    <a:moveTo>
                      <a:pt x="9" y="61"/>
                    </a:moveTo>
                    <a:cubicBezTo>
                      <a:pt x="9" y="9"/>
                      <a:pt x="9" y="9"/>
                      <a:pt x="9" y="9"/>
                    </a:cubicBezTo>
                    <a:cubicBezTo>
                      <a:pt x="73" y="9"/>
                      <a:pt x="73" y="9"/>
                      <a:pt x="73" y="9"/>
                    </a:cubicBezTo>
                    <a:cubicBezTo>
                      <a:pt x="73" y="25"/>
                      <a:pt x="73" y="25"/>
                      <a:pt x="73" y="25"/>
                    </a:cubicBezTo>
                    <a:cubicBezTo>
                      <a:pt x="64" y="25"/>
                      <a:pt x="64" y="25"/>
                      <a:pt x="64" y="25"/>
                    </a:cubicBezTo>
                    <a:cubicBezTo>
                      <a:pt x="59" y="25"/>
                      <a:pt x="55" y="29"/>
                      <a:pt x="55" y="35"/>
                    </a:cubicBezTo>
                    <a:cubicBezTo>
                      <a:pt x="55" y="40"/>
                      <a:pt x="59" y="44"/>
                      <a:pt x="64" y="44"/>
                    </a:cubicBezTo>
                    <a:cubicBezTo>
                      <a:pt x="73" y="44"/>
                      <a:pt x="73" y="44"/>
                      <a:pt x="73" y="44"/>
                    </a:cubicBezTo>
                    <a:cubicBezTo>
                      <a:pt x="73" y="61"/>
                      <a:pt x="73" y="61"/>
                      <a:pt x="73" y="61"/>
                    </a:cubicBezTo>
                    <a:lnTo>
                      <a:pt x="9"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2" name="Freeform 23">
                <a:extLst>
                  <a:ext uri="{FF2B5EF4-FFF2-40B4-BE49-F238E27FC236}">
                    <a16:creationId xmlns:a16="http://schemas.microsoft.com/office/drawing/2014/main" id="{80C4287F-503C-48CA-A3E8-2E32CF4AFF8F}"/>
                  </a:ext>
                </a:extLst>
              </p:cNvPr>
              <p:cNvSpPr>
                <a:spLocks/>
              </p:cNvSpPr>
              <p:nvPr/>
            </p:nvSpPr>
            <p:spPr bwMode="auto">
              <a:xfrm>
                <a:off x="44" y="0"/>
                <a:ext cx="192" cy="165"/>
              </a:xfrm>
              <a:custGeom>
                <a:avLst/>
                <a:gdLst>
                  <a:gd name="T0" fmla="*/ 77 w 81"/>
                  <a:gd name="T1" fmla="*/ 0 h 70"/>
                  <a:gd name="T2" fmla="*/ 4 w 81"/>
                  <a:gd name="T3" fmla="*/ 0 h 70"/>
                  <a:gd name="T4" fmla="*/ 0 w 81"/>
                  <a:gd name="T5" fmla="*/ 4 h 70"/>
                  <a:gd name="T6" fmla="*/ 4 w 81"/>
                  <a:gd name="T7" fmla="*/ 9 h 70"/>
                  <a:gd name="T8" fmla="*/ 73 w 81"/>
                  <a:gd name="T9" fmla="*/ 9 h 70"/>
                  <a:gd name="T10" fmla="*/ 73 w 81"/>
                  <a:gd name="T11" fmla="*/ 65 h 70"/>
                  <a:gd name="T12" fmla="*/ 77 w 81"/>
                  <a:gd name="T13" fmla="*/ 70 h 70"/>
                  <a:gd name="T14" fmla="*/ 81 w 81"/>
                  <a:gd name="T15" fmla="*/ 65 h 70"/>
                  <a:gd name="T16" fmla="*/ 81 w 81"/>
                  <a:gd name="T17" fmla="*/ 4 h 70"/>
                  <a:gd name="T18" fmla="*/ 77 w 81"/>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0">
                    <a:moveTo>
                      <a:pt x="77" y="0"/>
                    </a:moveTo>
                    <a:cubicBezTo>
                      <a:pt x="4" y="0"/>
                      <a:pt x="4" y="0"/>
                      <a:pt x="4" y="0"/>
                    </a:cubicBezTo>
                    <a:cubicBezTo>
                      <a:pt x="2" y="0"/>
                      <a:pt x="0" y="2"/>
                      <a:pt x="0" y="4"/>
                    </a:cubicBezTo>
                    <a:cubicBezTo>
                      <a:pt x="0" y="7"/>
                      <a:pt x="2" y="9"/>
                      <a:pt x="4" y="9"/>
                    </a:cubicBezTo>
                    <a:cubicBezTo>
                      <a:pt x="73" y="9"/>
                      <a:pt x="73" y="9"/>
                      <a:pt x="73" y="9"/>
                    </a:cubicBezTo>
                    <a:cubicBezTo>
                      <a:pt x="73" y="65"/>
                      <a:pt x="73" y="65"/>
                      <a:pt x="73" y="65"/>
                    </a:cubicBezTo>
                    <a:cubicBezTo>
                      <a:pt x="73" y="68"/>
                      <a:pt x="75" y="70"/>
                      <a:pt x="77" y="70"/>
                    </a:cubicBezTo>
                    <a:cubicBezTo>
                      <a:pt x="79" y="70"/>
                      <a:pt x="81" y="68"/>
                      <a:pt x="81" y="65"/>
                    </a:cubicBezTo>
                    <a:cubicBezTo>
                      <a:pt x="81" y="4"/>
                      <a:pt x="81" y="4"/>
                      <a:pt x="81" y="4"/>
                    </a:cubicBezTo>
                    <a:cubicBezTo>
                      <a:pt x="81" y="2"/>
                      <a:pt x="79" y="0"/>
                      <a:pt x="7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13" name="Group 24">
              <a:extLst>
                <a:ext uri="{FF2B5EF4-FFF2-40B4-BE49-F238E27FC236}">
                  <a16:creationId xmlns:a16="http://schemas.microsoft.com/office/drawing/2014/main" id="{28DBA8E9-3B12-440E-BA93-353F80B82DB5}"/>
                </a:ext>
              </a:extLst>
            </p:cNvPr>
            <p:cNvGrpSpPr>
              <a:grpSpLocks/>
            </p:cNvGrpSpPr>
            <p:nvPr/>
          </p:nvGrpSpPr>
          <p:grpSpPr bwMode="auto">
            <a:xfrm>
              <a:off x="5307013" y="2183487"/>
              <a:ext cx="379412" cy="376353"/>
              <a:chOff x="0" y="0"/>
              <a:chExt cx="239" cy="237"/>
            </a:xfrm>
          </p:grpSpPr>
          <p:sp>
            <p:nvSpPr>
              <p:cNvPr id="17" name="Freeform 25">
                <a:extLst>
                  <a:ext uri="{FF2B5EF4-FFF2-40B4-BE49-F238E27FC236}">
                    <a16:creationId xmlns:a16="http://schemas.microsoft.com/office/drawing/2014/main" id="{595CA624-68DA-45BE-B7E9-CF6A66FE0925}"/>
                  </a:ext>
                </a:extLst>
              </p:cNvPr>
              <p:cNvSpPr>
                <a:spLocks/>
              </p:cNvSpPr>
              <p:nvPr/>
            </p:nvSpPr>
            <p:spPr bwMode="auto">
              <a:xfrm>
                <a:off x="0" y="22"/>
                <a:ext cx="217" cy="215"/>
              </a:xfrm>
              <a:custGeom>
                <a:avLst/>
                <a:gdLst>
                  <a:gd name="T0" fmla="*/ 87 w 92"/>
                  <a:gd name="T1" fmla="*/ 41 h 91"/>
                  <a:gd name="T2" fmla="*/ 83 w 92"/>
                  <a:gd name="T3" fmla="*/ 45 h 91"/>
                  <a:gd name="T4" fmla="*/ 83 w 92"/>
                  <a:gd name="T5" fmla="*/ 67 h 91"/>
                  <a:gd name="T6" fmla="*/ 73 w 92"/>
                  <a:gd name="T7" fmla="*/ 81 h 91"/>
                  <a:gd name="T8" fmla="*/ 68 w 92"/>
                  <a:gd name="T9" fmla="*/ 82 h 91"/>
                  <a:gd name="T10" fmla="*/ 24 w 92"/>
                  <a:gd name="T11" fmla="*/ 82 h 91"/>
                  <a:gd name="T12" fmla="*/ 9 w 92"/>
                  <a:gd name="T13" fmla="*/ 67 h 91"/>
                  <a:gd name="T14" fmla="*/ 9 w 92"/>
                  <a:gd name="T15" fmla="*/ 24 h 91"/>
                  <a:gd name="T16" fmla="*/ 24 w 92"/>
                  <a:gd name="T17" fmla="*/ 8 h 91"/>
                  <a:gd name="T18" fmla="*/ 46 w 92"/>
                  <a:gd name="T19" fmla="*/ 8 h 91"/>
                  <a:gd name="T20" fmla="*/ 50 w 92"/>
                  <a:gd name="T21" fmla="*/ 4 h 91"/>
                  <a:gd name="T22" fmla="*/ 46 w 92"/>
                  <a:gd name="T23" fmla="*/ 0 h 91"/>
                  <a:gd name="T24" fmla="*/ 24 w 92"/>
                  <a:gd name="T25" fmla="*/ 0 h 91"/>
                  <a:gd name="T26" fmla="*/ 0 w 92"/>
                  <a:gd name="T27" fmla="*/ 24 h 91"/>
                  <a:gd name="T28" fmla="*/ 0 w 92"/>
                  <a:gd name="T29" fmla="*/ 67 h 91"/>
                  <a:gd name="T30" fmla="*/ 24 w 92"/>
                  <a:gd name="T31" fmla="*/ 91 h 91"/>
                  <a:gd name="T32" fmla="*/ 68 w 92"/>
                  <a:gd name="T33" fmla="*/ 91 h 91"/>
                  <a:gd name="T34" fmla="*/ 76 w 92"/>
                  <a:gd name="T35" fmla="*/ 89 h 91"/>
                  <a:gd name="T36" fmla="*/ 92 w 92"/>
                  <a:gd name="T37" fmla="*/ 67 h 91"/>
                  <a:gd name="T38" fmla="*/ 92 w 92"/>
                  <a:gd name="T39" fmla="*/ 45 h 91"/>
                  <a:gd name="T40" fmla="*/ 87 w 92"/>
                  <a:gd name="T4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91">
                    <a:moveTo>
                      <a:pt x="87" y="41"/>
                    </a:moveTo>
                    <a:cubicBezTo>
                      <a:pt x="85" y="41"/>
                      <a:pt x="83" y="43"/>
                      <a:pt x="83" y="45"/>
                    </a:cubicBezTo>
                    <a:cubicBezTo>
                      <a:pt x="83" y="67"/>
                      <a:pt x="83" y="67"/>
                      <a:pt x="83" y="67"/>
                    </a:cubicBezTo>
                    <a:cubicBezTo>
                      <a:pt x="83" y="73"/>
                      <a:pt x="79" y="79"/>
                      <a:pt x="73" y="81"/>
                    </a:cubicBezTo>
                    <a:cubicBezTo>
                      <a:pt x="71" y="82"/>
                      <a:pt x="70" y="82"/>
                      <a:pt x="68" y="82"/>
                    </a:cubicBezTo>
                    <a:cubicBezTo>
                      <a:pt x="24" y="82"/>
                      <a:pt x="24" y="82"/>
                      <a:pt x="24" y="82"/>
                    </a:cubicBezTo>
                    <a:cubicBezTo>
                      <a:pt x="16" y="82"/>
                      <a:pt x="9" y="75"/>
                      <a:pt x="9" y="67"/>
                    </a:cubicBezTo>
                    <a:cubicBezTo>
                      <a:pt x="9" y="24"/>
                      <a:pt x="9" y="24"/>
                      <a:pt x="9" y="24"/>
                    </a:cubicBezTo>
                    <a:cubicBezTo>
                      <a:pt x="9" y="15"/>
                      <a:pt x="16" y="8"/>
                      <a:pt x="24" y="8"/>
                    </a:cubicBezTo>
                    <a:cubicBezTo>
                      <a:pt x="46" y="8"/>
                      <a:pt x="46" y="8"/>
                      <a:pt x="46" y="8"/>
                    </a:cubicBezTo>
                    <a:cubicBezTo>
                      <a:pt x="48" y="8"/>
                      <a:pt x="50" y="6"/>
                      <a:pt x="50" y="4"/>
                    </a:cubicBezTo>
                    <a:cubicBezTo>
                      <a:pt x="50" y="2"/>
                      <a:pt x="48" y="0"/>
                      <a:pt x="46" y="0"/>
                    </a:cubicBezTo>
                    <a:cubicBezTo>
                      <a:pt x="24" y="0"/>
                      <a:pt x="24" y="0"/>
                      <a:pt x="24" y="0"/>
                    </a:cubicBezTo>
                    <a:cubicBezTo>
                      <a:pt x="11" y="0"/>
                      <a:pt x="0" y="10"/>
                      <a:pt x="0" y="24"/>
                    </a:cubicBezTo>
                    <a:cubicBezTo>
                      <a:pt x="0" y="67"/>
                      <a:pt x="0" y="67"/>
                      <a:pt x="0" y="67"/>
                    </a:cubicBezTo>
                    <a:cubicBezTo>
                      <a:pt x="0" y="80"/>
                      <a:pt x="11" y="91"/>
                      <a:pt x="24" y="91"/>
                    </a:cubicBezTo>
                    <a:cubicBezTo>
                      <a:pt x="68" y="91"/>
                      <a:pt x="68" y="91"/>
                      <a:pt x="68" y="91"/>
                    </a:cubicBezTo>
                    <a:cubicBezTo>
                      <a:pt x="71" y="91"/>
                      <a:pt x="74" y="90"/>
                      <a:pt x="76" y="89"/>
                    </a:cubicBezTo>
                    <a:cubicBezTo>
                      <a:pt x="85" y="86"/>
                      <a:pt x="92" y="77"/>
                      <a:pt x="92" y="67"/>
                    </a:cubicBezTo>
                    <a:cubicBezTo>
                      <a:pt x="92" y="45"/>
                      <a:pt x="92" y="45"/>
                      <a:pt x="92" y="45"/>
                    </a:cubicBezTo>
                    <a:cubicBezTo>
                      <a:pt x="92" y="43"/>
                      <a:pt x="90" y="41"/>
                      <a:pt x="87"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8" name="Freeform 26">
                <a:extLst>
                  <a:ext uri="{FF2B5EF4-FFF2-40B4-BE49-F238E27FC236}">
                    <a16:creationId xmlns:a16="http://schemas.microsoft.com/office/drawing/2014/main" id="{ABD30F8A-BCDF-4F5A-BE32-0E4BA51E7BF3}"/>
                  </a:ext>
                </a:extLst>
              </p:cNvPr>
              <p:cNvSpPr>
                <a:spLocks noEditPoints="1"/>
              </p:cNvSpPr>
              <p:nvPr/>
            </p:nvSpPr>
            <p:spPr bwMode="auto">
              <a:xfrm>
                <a:off x="135" y="0"/>
                <a:ext cx="104" cy="10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8 w 44"/>
                  <a:gd name="T13" fmla="*/ 22 h 44"/>
                  <a:gd name="T14" fmla="*/ 22 w 44"/>
                  <a:gd name="T15" fmla="*/ 8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4" y="44"/>
                      <a:pt x="44" y="34"/>
                      <a:pt x="44" y="22"/>
                    </a:cubicBezTo>
                    <a:cubicBezTo>
                      <a:pt x="44" y="9"/>
                      <a:pt x="34" y="0"/>
                      <a:pt x="22" y="0"/>
                    </a:cubicBezTo>
                    <a:moveTo>
                      <a:pt x="22" y="35"/>
                    </a:moveTo>
                    <a:cubicBezTo>
                      <a:pt x="14" y="35"/>
                      <a:pt x="8" y="29"/>
                      <a:pt x="8" y="22"/>
                    </a:cubicBezTo>
                    <a:cubicBezTo>
                      <a:pt x="8" y="14"/>
                      <a:pt x="14" y="8"/>
                      <a:pt x="22" y="8"/>
                    </a:cubicBezTo>
                    <a:cubicBezTo>
                      <a:pt x="29" y="8"/>
                      <a:pt x="35" y="14"/>
                      <a:pt x="35" y="22"/>
                    </a:cubicBezTo>
                    <a:cubicBezTo>
                      <a:pt x="35" y="29"/>
                      <a:pt x="29" y="35"/>
                      <a:pt x="22"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9" name="Freeform 27">
                <a:extLst>
                  <a:ext uri="{FF2B5EF4-FFF2-40B4-BE49-F238E27FC236}">
                    <a16:creationId xmlns:a16="http://schemas.microsoft.com/office/drawing/2014/main" id="{C531100E-5823-4830-BEF4-7F287FF698F8}"/>
                  </a:ext>
                </a:extLst>
              </p:cNvPr>
              <p:cNvSpPr>
                <a:spLocks/>
              </p:cNvSpPr>
              <p:nvPr/>
            </p:nvSpPr>
            <p:spPr bwMode="auto">
              <a:xfrm>
                <a:off x="80" y="97"/>
                <a:ext cx="57" cy="21"/>
              </a:xfrm>
              <a:custGeom>
                <a:avLst/>
                <a:gdLst>
                  <a:gd name="T0" fmla="*/ 0 w 24"/>
                  <a:gd name="T1" fmla="*/ 4 h 9"/>
                  <a:gd name="T2" fmla="*/ 5 w 24"/>
                  <a:gd name="T3" fmla="*/ 9 h 9"/>
                  <a:gd name="T4" fmla="*/ 20 w 24"/>
                  <a:gd name="T5" fmla="*/ 9 h 9"/>
                  <a:gd name="T6" fmla="*/ 24 w 24"/>
                  <a:gd name="T7" fmla="*/ 4 h 9"/>
                  <a:gd name="T8" fmla="*/ 20 w 24"/>
                  <a:gd name="T9" fmla="*/ 0 h 9"/>
                  <a:gd name="T10" fmla="*/ 5 w 24"/>
                  <a:gd name="T11" fmla="*/ 0 h 9"/>
                  <a:gd name="T12" fmla="*/ 0 w 24"/>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0" y="4"/>
                    </a:moveTo>
                    <a:cubicBezTo>
                      <a:pt x="0" y="7"/>
                      <a:pt x="2" y="9"/>
                      <a:pt x="5" y="9"/>
                    </a:cubicBezTo>
                    <a:cubicBezTo>
                      <a:pt x="20" y="9"/>
                      <a:pt x="20" y="9"/>
                      <a:pt x="20" y="9"/>
                    </a:cubicBezTo>
                    <a:cubicBezTo>
                      <a:pt x="22" y="9"/>
                      <a:pt x="24" y="7"/>
                      <a:pt x="24" y="4"/>
                    </a:cubicBezTo>
                    <a:cubicBezTo>
                      <a:pt x="24" y="2"/>
                      <a:pt x="22" y="0"/>
                      <a:pt x="20" y="0"/>
                    </a:cubicBezTo>
                    <a:cubicBezTo>
                      <a:pt x="5" y="0"/>
                      <a:pt x="5" y="0"/>
                      <a:pt x="5" y="0"/>
                    </a:cubicBezTo>
                    <a:cubicBezTo>
                      <a:pt x="2" y="0"/>
                      <a:pt x="0" y="2"/>
                      <a:pt x="0"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0" name="Freeform 28">
                <a:extLst>
                  <a:ext uri="{FF2B5EF4-FFF2-40B4-BE49-F238E27FC236}">
                    <a16:creationId xmlns:a16="http://schemas.microsoft.com/office/drawing/2014/main" id="{748B3F91-ACD8-4CB6-8266-114B7B1ACCE3}"/>
                  </a:ext>
                </a:extLst>
              </p:cNvPr>
              <p:cNvSpPr>
                <a:spLocks/>
              </p:cNvSpPr>
              <p:nvPr/>
            </p:nvSpPr>
            <p:spPr bwMode="auto">
              <a:xfrm>
                <a:off x="80" y="140"/>
                <a:ext cx="57" cy="21"/>
              </a:xfrm>
              <a:custGeom>
                <a:avLst/>
                <a:gdLst>
                  <a:gd name="T0" fmla="*/ 20 w 24"/>
                  <a:gd name="T1" fmla="*/ 0 h 9"/>
                  <a:gd name="T2" fmla="*/ 5 w 24"/>
                  <a:gd name="T3" fmla="*/ 0 h 9"/>
                  <a:gd name="T4" fmla="*/ 0 w 24"/>
                  <a:gd name="T5" fmla="*/ 4 h 9"/>
                  <a:gd name="T6" fmla="*/ 5 w 24"/>
                  <a:gd name="T7" fmla="*/ 9 h 9"/>
                  <a:gd name="T8" fmla="*/ 20 w 24"/>
                  <a:gd name="T9" fmla="*/ 9 h 9"/>
                  <a:gd name="T10" fmla="*/ 24 w 24"/>
                  <a:gd name="T11" fmla="*/ 4 h 9"/>
                  <a:gd name="T12" fmla="*/ 20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20" y="0"/>
                    </a:moveTo>
                    <a:cubicBezTo>
                      <a:pt x="5" y="0"/>
                      <a:pt x="5" y="0"/>
                      <a:pt x="5" y="0"/>
                    </a:cubicBezTo>
                    <a:cubicBezTo>
                      <a:pt x="2" y="0"/>
                      <a:pt x="0" y="2"/>
                      <a:pt x="0" y="4"/>
                    </a:cubicBezTo>
                    <a:cubicBezTo>
                      <a:pt x="0" y="7"/>
                      <a:pt x="2" y="9"/>
                      <a:pt x="5" y="9"/>
                    </a:cubicBezTo>
                    <a:cubicBezTo>
                      <a:pt x="20" y="9"/>
                      <a:pt x="20" y="9"/>
                      <a:pt x="20" y="9"/>
                    </a:cubicBezTo>
                    <a:cubicBezTo>
                      <a:pt x="22" y="9"/>
                      <a:pt x="24" y="7"/>
                      <a:pt x="24" y="4"/>
                    </a:cubicBezTo>
                    <a:cubicBezTo>
                      <a:pt x="24" y="2"/>
                      <a:pt x="22" y="0"/>
                      <a:pt x="2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14" name="Group 29">
              <a:extLst>
                <a:ext uri="{FF2B5EF4-FFF2-40B4-BE49-F238E27FC236}">
                  <a16:creationId xmlns:a16="http://schemas.microsoft.com/office/drawing/2014/main" id="{A22AAA1F-C60E-4C9E-8C1F-EDECAC555958}"/>
                </a:ext>
              </a:extLst>
            </p:cNvPr>
            <p:cNvGrpSpPr>
              <a:grpSpLocks/>
            </p:cNvGrpSpPr>
            <p:nvPr/>
          </p:nvGrpSpPr>
          <p:grpSpPr bwMode="auto">
            <a:xfrm>
              <a:off x="1757363" y="2194602"/>
              <a:ext cx="374650" cy="376354"/>
              <a:chOff x="0" y="0"/>
              <a:chExt cx="236" cy="237"/>
            </a:xfrm>
          </p:grpSpPr>
          <p:sp>
            <p:nvSpPr>
              <p:cNvPr id="15" name="Freeform 30">
                <a:extLst>
                  <a:ext uri="{FF2B5EF4-FFF2-40B4-BE49-F238E27FC236}">
                    <a16:creationId xmlns:a16="http://schemas.microsoft.com/office/drawing/2014/main" id="{F40C1369-8CDD-4D83-B539-836B407891CE}"/>
                  </a:ext>
                </a:extLst>
              </p:cNvPr>
              <p:cNvSpPr>
                <a:spLocks noEditPoints="1"/>
              </p:cNvSpPr>
              <p:nvPr/>
            </p:nvSpPr>
            <p:spPr bwMode="auto">
              <a:xfrm>
                <a:off x="63" y="64"/>
                <a:ext cx="109" cy="109"/>
              </a:xfrm>
              <a:custGeom>
                <a:avLst/>
                <a:gdLst>
                  <a:gd name="T0" fmla="*/ 40 w 46"/>
                  <a:gd name="T1" fmla="*/ 1 h 46"/>
                  <a:gd name="T2" fmla="*/ 13 w 46"/>
                  <a:gd name="T3" fmla="*/ 10 h 46"/>
                  <a:gd name="T4" fmla="*/ 13 w 46"/>
                  <a:gd name="T5" fmla="*/ 10 h 46"/>
                  <a:gd name="T6" fmla="*/ 12 w 46"/>
                  <a:gd name="T7" fmla="*/ 11 h 46"/>
                  <a:gd name="T8" fmla="*/ 12 w 46"/>
                  <a:gd name="T9" fmla="*/ 11 h 46"/>
                  <a:gd name="T10" fmla="*/ 11 w 46"/>
                  <a:gd name="T11" fmla="*/ 11 h 46"/>
                  <a:gd name="T12" fmla="*/ 11 w 46"/>
                  <a:gd name="T13" fmla="*/ 12 h 46"/>
                  <a:gd name="T14" fmla="*/ 11 w 46"/>
                  <a:gd name="T15" fmla="*/ 12 h 46"/>
                  <a:gd name="T16" fmla="*/ 10 w 46"/>
                  <a:gd name="T17" fmla="*/ 13 h 46"/>
                  <a:gd name="T18" fmla="*/ 10 w 46"/>
                  <a:gd name="T19" fmla="*/ 13 h 46"/>
                  <a:gd name="T20" fmla="*/ 0 w 46"/>
                  <a:gd name="T21" fmla="*/ 40 h 46"/>
                  <a:gd name="T22" fmla="*/ 1 w 46"/>
                  <a:gd name="T23" fmla="*/ 45 h 46"/>
                  <a:gd name="T24" fmla="*/ 4 w 46"/>
                  <a:gd name="T25" fmla="*/ 46 h 46"/>
                  <a:gd name="T26" fmla="*/ 6 w 46"/>
                  <a:gd name="T27" fmla="*/ 46 h 46"/>
                  <a:gd name="T28" fmla="*/ 33 w 46"/>
                  <a:gd name="T29" fmla="*/ 36 h 46"/>
                  <a:gd name="T30" fmla="*/ 33 w 46"/>
                  <a:gd name="T31" fmla="*/ 36 h 46"/>
                  <a:gd name="T32" fmla="*/ 34 w 46"/>
                  <a:gd name="T33" fmla="*/ 35 h 46"/>
                  <a:gd name="T34" fmla="*/ 34 w 46"/>
                  <a:gd name="T35" fmla="*/ 35 h 46"/>
                  <a:gd name="T36" fmla="*/ 35 w 46"/>
                  <a:gd name="T37" fmla="*/ 35 h 46"/>
                  <a:gd name="T38" fmla="*/ 35 w 46"/>
                  <a:gd name="T39" fmla="*/ 34 h 46"/>
                  <a:gd name="T40" fmla="*/ 35 w 46"/>
                  <a:gd name="T41" fmla="*/ 34 h 46"/>
                  <a:gd name="T42" fmla="*/ 36 w 46"/>
                  <a:gd name="T43" fmla="*/ 33 h 46"/>
                  <a:gd name="T44" fmla="*/ 36 w 46"/>
                  <a:gd name="T45" fmla="*/ 33 h 46"/>
                  <a:gd name="T46" fmla="*/ 45 w 46"/>
                  <a:gd name="T47" fmla="*/ 6 h 46"/>
                  <a:gd name="T48" fmla="*/ 44 w 46"/>
                  <a:gd name="T49" fmla="*/ 2 h 46"/>
                  <a:gd name="T50" fmla="*/ 40 w 46"/>
                  <a:gd name="T51" fmla="*/ 1 h 46"/>
                  <a:gd name="T52" fmla="*/ 12 w 46"/>
                  <a:gd name="T53" fmla="*/ 34 h 46"/>
                  <a:gd name="T54" fmla="*/ 16 w 46"/>
                  <a:gd name="T55" fmla="*/ 22 h 46"/>
                  <a:gd name="T56" fmla="*/ 24 w 46"/>
                  <a:gd name="T57" fmla="*/ 30 h 46"/>
                  <a:gd name="T58" fmla="*/ 12 w 46"/>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40" y="1"/>
                    </a:moveTo>
                    <a:cubicBezTo>
                      <a:pt x="13" y="10"/>
                      <a:pt x="13" y="10"/>
                      <a:pt x="13" y="10"/>
                    </a:cubicBezTo>
                    <a:cubicBezTo>
                      <a:pt x="13" y="10"/>
                      <a:pt x="13" y="10"/>
                      <a:pt x="13" y="10"/>
                    </a:cubicBezTo>
                    <a:cubicBezTo>
                      <a:pt x="12" y="10"/>
                      <a:pt x="12" y="11"/>
                      <a:pt x="12" y="11"/>
                    </a:cubicBezTo>
                    <a:cubicBezTo>
                      <a:pt x="12" y="11"/>
                      <a:pt x="12" y="11"/>
                      <a:pt x="12" y="11"/>
                    </a:cubicBezTo>
                    <a:cubicBezTo>
                      <a:pt x="12" y="11"/>
                      <a:pt x="11" y="11"/>
                      <a:pt x="11" y="11"/>
                    </a:cubicBezTo>
                    <a:cubicBezTo>
                      <a:pt x="11" y="11"/>
                      <a:pt x="11" y="12"/>
                      <a:pt x="11" y="12"/>
                    </a:cubicBezTo>
                    <a:cubicBezTo>
                      <a:pt x="11" y="12"/>
                      <a:pt x="11" y="12"/>
                      <a:pt x="11" y="12"/>
                    </a:cubicBezTo>
                    <a:cubicBezTo>
                      <a:pt x="11" y="12"/>
                      <a:pt x="10" y="12"/>
                      <a:pt x="10" y="13"/>
                    </a:cubicBezTo>
                    <a:cubicBezTo>
                      <a:pt x="10" y="13"/>
                      <a:pt x="10" y="13"/>
                      <a:pt x="10" y="13"/>
                    </a:cubicBezTo>
                    <a:cubicBezTo>
                      <a:pt x="0" y="40"/>
                      <a:pt x="0" y="40"/>
                      <a:pt x="0" y="40"/>
                    </a:cubicBezTo>
                    <a:cubicBezTo>
                      <a:pt x="0" y="42"/>
                      <a:pt x="0" y="43"/>
                      <a:pt x="1" y="45"/>
                    </a:cubicBezTo>
                    <a:cubicBezTo>
                      <a:pt x="2" y="45"/>
                      <a:pt x="3" y="46"/>
                      <a:pt x="4" y="46"/>
                    </a:cubicBezTo>
                    <a:cubicBezTo>
                      <a:pt x="5" y="46"/>
                      <a:pt x="5" y="46"/>
                      <a:pt x="6" y="46"/>
                    </a:cubicBezTo>
                    <a:cubicBezTo>
                      <a:pt x="33" y="36"/>
                      <a:pt x="33" y="36"/>
                      <a:pt x="33" y="36"/>
                    </a:cubicBezTo>
                    <a:cubicBezTo>
                      <a:pt x="33" y="36"/>
                      <a:pt x="33" y="36"/>
                      <a:pt x="33" y="36"/>
                    </a:cubicBezTo>
                    <a:cubicBezTo>
                      <a:pt x="34" y="36"/>
                      <a:pt x="34" y="35"/>
                      <a:pt x="34" y="35"/>
                    </a:cubicBezTo>
                    <a:cubicBezTo>
                      <a:pt x="34" y="35"/>
                      <a:pt x="34" y="35"/>
                      <a:pt x="34" y="35"/>
                    </a:cubicBezTo>
                    <a:cubicBezTo>
                      <a:pt x="34" y="35"/>
                      <a:pt x="35" y="35"/>
                      <a:pt x="35" y="35"/>
                    </a:cubicBezTo>
                    <a:cubicBezTo>
                      <a:pt x="35" y="35"/>
                      <a:pt x="35" y="34"/>
                      <a:pt x="35" y="34"/>
                    </a:cubicBezTo>
                    <a:cubicBezTo>
                      <a:pt x="35" y="34"/>
                      <a:pt x="35" y="34"/>
                      <a:pt x="35" y="34"/>
                    </a:cubicBezTo>
                    <a:cubicBezTo>
                      <a:pt x="35" y="34"/>
                      <a:pt x="35" y="34"/>
                      <a:pt x="36" y="33"/>
                    </a:cubicBezTo>
                    <a:cubicBezTo>
                      <a:pt x="36" y="33"/>
                      <a:pt x="36" y="33"/>
                      <a:pt x="36" y="33"/>
                    </a:cubicBezTo>
                    <a:cubicBezTo>
                      <a:pt x="45" y="6"/>
                      <a:pt x="45" y="6"/>
                      <a:pt x="45" y="6"/>
                    </a:cubicBezTo>
                    <a:cubicBezTo>
                      <a:pt x="46" y="4"/>
                      <a:pt x="46" y="3"/>
                      <a:pt x="44" y="2"/>
                    </a:cubicBezTo>
                    <a:cubicBezTo>
                      <a:pt x="43" y="0"/>
                      <a:pt x="42" y="0"/>
                      <a:pt x="40" y="1"/>
                    </a:cubicBezTo>
                    <a:moveTo>
                      <a:pt x="12" y="34"/>
                    </a:moveTo>
                    <a:cubicBezTo>
                      <a:pt x="16" y="22"/>
                      <a:pt x="16" y="22"/>
                      <a:pt x="16" y="22"/>
                    </a:cubicBezTo>
                    <a:cubicBezTo>
                      <a:pt x="24" y="30"/>
                      <a:pt x="24" y="30"/>
                      <a:pt x="24" y="30"/>
                    </a:cubicBezTo>
                    <a:lnTo>
                      <a:pt x="12"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6" name="Freeform 31">
                <a:extLst>
                  <a:ext uri="{FF2B5EF4-FFF2-40B4-BE49-F238E27FC236}">
                    <a16:creationId xmlns:a16="http://schemas.microsoft.com/office/drawing/2014/main" id="{26195CAA-A7D3-4025-A03F-D97750C33887}"/>
                  </a:ext>
                </a:extLst>
              </p:cNvPr>
              <p:cNvSpPr>
                <a:spLocks noEditPoints="1"/>
              </p:cNvSpPr>
              <p:nvPr/>
            </p:nvSpPr>
            <p:spPr bwMode="auto">
              <a:xfrm>
                <a:off x="0" y="0"/>
                <a:ext cx="236" cy="237"/>
              </a:xfrm>
              <a:custGeom>
                <a:avLst/>
                <a:gdLst>
                  <a:gd name="T0" fmla="*/ 81 w 100"/>
                  <a:gd name="T1" fmla="*/ 0 h 100"/>
                  <a:gd name="T2" fmla="*/ 18 w 100"/>
                  <a:gd name="T3" fmla="*/ 0 h 100"/>
                  <a:gd name="T4" fmla="*/ 0 w 100"/>
                  <a:gd name="T5" fmla="*/ 18 h 100"/>
                  <a:gd name="T6" fmla="*/ 0 w 100"/>
                  <a:gd name="T7" fmla="*/ 82 h 100"/>
                  <a:gd name="T8" fmla="*/ 18 w 100"/>
                  <a:gd name="T9" fmla="*/ 100 h 100"/>
                  <a:gd name="T10" fmla="*/ 81 w 100"/>
                  <a:gd name="T11" fmla="*/ 100 h 100"/>
                  <a:gd name="T12" fmla="*/ 85 w 100"/>
                  <a:gd name="T13" fmla="*/ 100 h 100"/>
                  <a:gd name="T14" fmla="*/ 100 w 100"/>
                  <a:gd name="T15" fmla="*/ 82 h 100"/>
                  <a:gd name="T16" fmla="*/ 100 w 100"/>
                  <a:gd name="T17" fmla="*/ 18 h 100"/>
                  <a:gd name="T18" fmla="*/ 81 w 100"/>
                  <a:gd name="T19" fmla="*/ 0 h 100"/>
                  <a:gd name="T20" fmla="*/ 92 w 100"/>
                  <a:gd name="T21" fmla="*/ 82 h 100"/>
                  <a:gd name="T22" fmla="*/ 84 w 100"/>
                  <a:gd name="T23" fmla="*/ 91 h 100"/>
                  <a:gd name="T24" fmla="*/ 81 w 100"/>
                  <a:gd name="T25" fmla="*/ 92 h 100"/>
                  <a:gd name="T26" fmla="*/ 18 w 100"/>
                  <a:gd name="T27" fmla="*/ 92 h 100"/>
                  <a:gd name="T28" fmla="*/ 8 w 100"/>
                  <a:gd name="T29" fmla="*/ 82 h 100"/>
                  <a:gd name="T30" fmla="*/ 8 w 100"/>
                  <a:gd name="T31" fmla="*/ 18 h 100"/>
                  <a:gd name="T32" fmla="*/ 18 w 100"/>
                  <a:gd name="T33" fmla="*/ 8 h 100"/>
                  <a:gd name="T34" fmla="*/ 81 w 100"/>
                  <a:gd name="T35" fmla="*/ 8 h 100"/>
                  <a:gd name="T36" fmla="*/ 92 w 100"/>
                  <a:gd name="T37" fmla="*/ 18 h 100"/>
                  <a:gd name="T38" fmla="*/ 92 w 100"/>
                  <a:gd name="T3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 h="100">
                    <a:moveTo>
                      <a:pt x="81" y="0"/>
                    </a:moveTo>
                    <a:cubicBezTo>
                      <a:pt x="18" y="0"/>
                      <a:pt x="18" y="0"/>
                      <a:pt x="18" y="0"/>
                    </a:cubicBezTo>
                    <a:cubicBezTo>
                      <a:pt x="8" y="0"/>
                      <a:pt x="0" y="8"/>
                      <a:pt x="0" y="18"/>
                    </a:cubicBezTo>
                    <a:cubicBezTo>
                      <a:pt x="0" y="82"/>
                      <a:pt x="0" y="82"/>
                      <a:pt x="0" y="82"/>
                    </a:cubicBezTo>
                    <a:cubicBezTo>
                      <a:pt x="0" y="92"/>
                      <a:pt x="8" y="100"/>
                      <a:pt x="18" y="100"/>
                    </a:cubicBezTo>
                    <a:cubicBezTo>
                      <a:pt x="81" y="100"/>
                      <a:pt x="81" y="100"/>
                      <a:pt x="81" y="100"/>
                    </a:cubicBezTo>
                    <a:cubicBezTo>
                      <a:pt x="83" y="100"/>
                      <a:pt x="84" y="100"/>
                      <a:pt x="85" y="100"/>
                    </a:cubicBezTo>
                    <a:cubicBezTo>
                      <a:pt x="94" y="98"/>
                      <a:pt x="100" y="90"/>
                      <a:pt x="100" y="82"/>
                    </a:cubicBezTo>
                    <a:cubicBezTo>
                      <a:pt x="100" y="18"/>
                      <a:pt x="100" y="18"/>
                      <a:pt x="100" y="18"/>
                    </a:cubicBezTo>
                    <a:cubicBezTo>
                      <a:pt x="100" y="8"/>
                      <a:pt x="92" y="0"/>
                      <a:pt x="81" y="0"/>
                    </a:cubicBezTo>
                    <a:moveTo>
                      <a:pt x="92" y="82"/>
                    </a:moveTo>
                    <a:cubicBezTo>
                      <a:pt x="92" y="86"/>
                      <a:pt x="88" y="90"/>
                      <a:pt x="84" y="91"/>
                    </a:cubicBezTo>
                    <a:cubicBezTo>
                      <a:pt x="83" y="92"/>
                      <a:pt x="82" y="92"/>
                      <a:pt x="81" y="92"/>
                    </a:cubicBezTo>
                    <a:cubicBezTo>
                      <a:pt x="18" y="92"/>
                      <a:pt x="18" y="92"/>
                      <a:pt x="18" y="92"/>
                    </a:cubicBezTo>
                    <a:cubicBezTo>
                      <a:pt x="13" y="92"/>
                      <a:pt x="8" y="87"/>
                      <a:pt x="8" y="82"/>
                    </a:cubicBezTo>
                    <a:cubicBezTo>
                      <a:pt x="8" y="18"/>
                      <a:pt x="8" y="18"/>
                      <a:pt x="8" y="18"/>
                    </a:cubicBezTo>
                    <a:cubicBezTo>
                      <a:pt x="8" y="13"/>
                      <a:pt x="13" y="8"/>
                      <a:pt x="18" y="8"/>
                    </a:cubicBezTo>
                    <a:cubicBezTo>
                      <a:pt x="81" y="8"/>
                      <a:pt x="81" y="8"/>
                      <a:pt x="81" y="8"/>
                    </a:cubicBezTo>
                    <a:cubicBezTo>
                      <a:pt x="87" y="8"/>
                      <a:pt x="92" y="13"/>
                      <a:pt x="92" y="18"/>
                    </a:cubicBezTo>
                    <a:lnTo>
                      <a:pt x="92"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grpSp>
        <p:nvGrpSpPr>
          <p:cNvPr id="23" name="PA-组合 27">
            <a:extLst>
              <a:ext uri="{FF2B5EF4-FFF2-40B4-BE49-F238E27FC236}">
                <a16:creationId xmlns:a16="http://schemas.microsoft.com/office/drawing/2014/main" id="{567DF2E7-93EE-4977-918B-C5DC33C857B1}"/>
              </a:ext>
            </a:extLst>
          </p:cNvPr>
          <p:cNvGrpSpPr/>
          <p:nvPr>
            <p:custDataLst>
              <p:tags r:id="rId2"/>
            </p:custDataLst>
          </p:nvPr>
        </p:nvGrpSpPr>
        <p:grpSpPr>
          <a:xfrm>
            <a:off x="1534296" y="3949006"/>
            <a:ext cx="1926666" cy="1273153"/>
            <a:chOff x="6692029" y="4486172"/>
            <a:chExt cx="1926666" cy="1273153"/>
          </a:xfrm>
        </p:grpSpPr>
        <p:sp>
          <p:nvSpPr>
            <p:cNvPr id="24" name="PA-文本框 6">
              <a:extLst>
                <a:ext uri="{FF2B5EF4-FFF2-40B4-BE49-F238E27FC236}">
                  <a16:creationId xmlns:a16="http://schemas.microsoft.com/office/drawing/2014/main" id="{74FAE5FE-8499-47F3-90B0-FFC12CBBD61B}"/>
                </a:ext>
              </a:extLst>
            </p:cNvPr>
            <p:cNvSpPr txBox="1"/>
            <p:nvPr>
              <p:custDataLst>
                <p:tags r:id="rId12"/>
              </p:custDataLst>
            </p:nvPr>
          </p:nvSpPr>
          <p:spPr>
            <a:xfrm>
              <a:off x="6692029" y="4486172"/>
              <a:ext cx="1926666" cy="523220"/>
            </a:xfrm>
            <a:prstGeom prst="rect">
              <a:avLst/>
            </a:prstGeom>
            <a:noFill/>
          </p:spPr>
          <p:txBody>
            <a:bodyPr wrap="square" rtlCol="0">
              <a:spAutoFit/>
            </a:bodyPr>
            <a:lstStyle/>
            <a:p>
              <a:pPr algn="ctr"/>
              <a:r>
                <a:rPr lang="zh-CN" alt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ctr"/>
              <a:r>
                <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25" name="PA-文本框 42">
              <a:extLst>
                <a:ext uri="{FF2B5EF4-FFF2-40B4-BE49-F238E27FC236}">
                  <a16:creationId xmlns:a16="http://schemas.microsoft.com/office/drawing/2014/main" id="{AF07562B-108B-430A-A684-C8D7DC944F86}"/>
                </a:ext>
              </a:extLst>
            </p:cNvPr>
            <p:cNvSpPr txBox="1"/>
            <p:nvPr>
              <p:custDataLst>
                <p:tags r:id="rId13"/>
              </p:custDataLst>
            </p:nvPr>
          </p:nvSpPr>
          <p:spPr>
            <a:xfrm>
              <a:off x="6739949" y="5024700"/>
              <a:ext cx="1830826" cy="734625"/>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6" name="PA-组合 27">
            <a:extLst>
              <a:ext uri="{FF2B5EF4-FFF2-40B4-BE49-F238E27FC236}">
                <a16:creationId xmlns:a16="http://schemas.microsoft.com/office/drawing/2014/main" id="{3F257C14-89B0-4BB0-9750-76F2DD1DD75E}"/>
              </a:ext>
            </a:extLst>
          </p:cNvPr>
          <p:cNvGrpSpPr/>
          <p:nvPr>
            <p:custDataLst>
              <p:tags r:id="rId3"/>
            </p:custDataLst>
          </p:nvPr>
        </p:nvGrpSpPr>
        <p:grpSpPr>
          <a:xfrm>
            <a:off x="3612517" y="2071060"/>
            <a:ext cx="1926666" cy="1273153"/>
            <a:chOff x="6692029" y="4486172"/>
            <a:chExt cx="1926666" cy="1273153"/>
          </a:xfrm>
        </p:grpSpPr>
        <p:sp>
          <p:nvSpPr>
            <p:cNvPr id="27" name="PA-文本框 6">
              <a:extLst>
                <a:ext uri="{FF2B5EF4-FFF2-40B4-BE49-F238E27FC236}">
                  <a16:creationId xmlns:a16="http://schemas.microsoft.com/office/drawing/2014/main" id="{233DE2D1-5DFB-4966-91B7-BD2C0D9DAC9A}"/>
                </a:ext>
              </a:extLst>
            </p:cNvPr>
            <p:cNvSpPr txBox="1"/>
            <p:nvPr>
              <p:custDataLst>
                <p:tags r:id="rId10"/>
              </p:custDataLst>
            </p:nvPr>
          </p:nvSpPr>
          <p:spPr>
            <a:xfrm>
              <a:off x="6692029" y="4486172"/>
              <a:ext cx="1926666" cy="523220"/>
            </a:xfrm>
            <a:prstGeom prst="rect">
              <a:avLst/>
            </a:prstGeom>
            <a:noFill/>
          </p:spPr>
          <p:txBody>
            <a:bodyPr wrap="square" rtlCol="0">
              <a:spAutoFit/>
            </a:bodyPr>
            <a:lstStyle/>
            <a:p>
              <a:pPr algn="ctr"/>
              <a:r>
                <a:rPr lang="zh-CN" alt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ctr"/>
              <a:r>
                <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28" name="PA-文本框 42">
              <a:extLst>
                <a:ext uri="{FF2B5EF4-FFF2-40B4-BE49-F238E27FC236}">
                  <a16:creationId xmlns:a16="http://schemas.microsoft.com/office/drawing/2014/main" id="{4F3AF019-50FF-4DD1-BAF4-9AD5AB6DFAB7}"/>
                </a:ext>
              </a:extLst>
            </p:cNvPr>
            <p:cNvSpPr txBox="1"/>
            <p:nvPr>
              <p:custDataLst>
                <p:tags r:id="rId11"/>
              </p:custDataLst>
            </p:nvPr>
          </p:nvSpPr>
          <p:spPr>
            <a:xfrm>
              <a:off x="6739949" y="5024700"/>
              <a:ext cx="1830826" cy="734625"/>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9" name="PA-组合 27">
            <a:extLst>
              <a:ext uri="{FF2B5EF4-FFF2-40B4-BE49-F238E27FC236}">
                <a16:creationId xmlns:a16="http://schemas.microsoft.com/office/drawing/2014/main" id="{C846C0C9-FA29-452A-AE18-E74D75959D85}"/>
              </a:ext>
            </a:extLst>
          </p:cNvPr>
          <p:cNvGrpSpPr/>
          <p:nvPr>
            <p:custDataLst>
              <p:tags r:id="rId4"/>
            </p:custDataLst>
          </p:nvPr>
        </p:nvGrpSpPr>
        <p:grpSpPr>
          <a:xfrm>
            <a:off x="6101046" y="3949006"/>
            <a:ext cx="1926666" cy="1273153"/>
            <a:chOff x="6692029" y="4486172"/>
            <a:chExt cx="1926666" cy="1273153"/>
          </a:xfrm>
        </p:grpSpPr>
        <p:sp>
          <p:nvSpPr>
            <p:cNvPr id="30" name="PA-文本框 6">
              <a:extLst>
                <a:ext uri="{FF2B5EF4-FFF2-40B4-BE49-F238E27FC236}">
                  <a16:creationId xmlns:a16="http://schemas.microsoft.com/office/drawing/2014/main" id="{B031C71E-569A-4CC3-8B8B-974114639746}"/>
                </a:ext>
              </a:extLst>
            </p:cNvPr>
            <p:cNvSpPr txBox="1"/>
            <p:nvPr>
              <p:custDataLst>
                <p:tags r:id="rId8"/>
              </p:custDataLst>
            </p:nvPr>
          </p:nvSpPr>
          <p:spPr>
            <a:xfrm>
              <a:off x="6692029" y="4486172"/>
              <a:ext cx="1926666" cy="523220"/>
            </a:xfrm>
            <a:prstGeom prst="rect">
              <a:avLst/>
            </a:prstGeom>
            <a:noFill/>
          </p:spPr>
          <p:txBody>
            <a:bodyPr wrap="square" rtlCol="0">
              <a:spAutoFit/>
            </a:bodyPr>
            <a:lstStyle/>
            <a:p>
              <a:pPr algn="ctr"/>
              <a:r>
                <a:rPr lang="zh-CN" alt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ctr"/>
              <a:r>
                <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31" name="PA-文本框 42">
              <a:extLst>
                <a:ext uri="{FF2B5EF4-FFF2-40B4-BE49-F238E27FC236}">
                  <a16:creationId xmlns:a16="http://schemas.microsoft.com/office/drawing/2014/main" id="{9320E090-0A76-40D6-AD61-8E48A86C2AA2}"/>
                </a:ext>
              </a:extLst>
            </p:cNvPr>
            <p:cNvSpPr txBox="1"/>
            <p:nvPr>
              <p:custDataLst>
                <p:tags r:id="rId9"/>
              </p:custDataLst>
            </p:nvPr>
          </p:nvSpPr>
          <p:spPr>
            <a:xfrm>
              <a:off x="6739949" y="5024700"/>
              <a:ext cx="1830826" cy="734625"/>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2" name="PA-组合 27">
            <a:extLst>
              <a:ext uri="{FF2B5EF4-FFF2-40B4-BE49-F238E27FC236}">
                <a16:creationId xmlns:a16="http://schemas.microsoft.com/office/drawing/2014/main" id="{602C92A4-83B3-452F-A635-933602FDB016}"/>
              </a:ext>
            </a:extLst>
          </p:cNvPr>
          <p:cNvGrpSpPr/>
          <p:nvPr>
            <p:custDataLst>
              <p:tags r:id="rId5"/>
            </p:custDataLst>
          </p:nvPr>
        </p:nvGrpSpPr>
        <p:grpSpPr>
          <a:xfrm>
            <a:off x="8179267" y="2071060"/>
            <a:ext cx="1926666" cy="1273153"/>
            <a:chOff x="6692029" y="4486172"/>
            <a:chExt cx="1926666" cy="1273153"/>
          </a:xfrm>
        </p:grpSpPr>
        <p:sp>
          <p:nvSpPr>
            <p:cNvPr id="33" name="PA-文本框 6">
              <a:extLst>
                <a:ext uri="{FF2B5EF4-FFF2-40B4-BE49-F238E27FC236}">
                  <a16:creationId xmlns:a16="http://schemas.microsoft.com/office/drawing/2014/main" id="{380022C7-5D14-40B8-B6FE-D1CE37B07DA7}"/>
                </a:ext>
              </a:extLst>
            </p:cNvPr>
            <p:cNvSpPr txBox="1"/>
            <p:nvPr>
              <p:custDataLst>
                <p:tags r:id="rId6"/>
              </p:custDataLst>
            </p:nvPr>
          </p:nvSpPr>
          <p:spPr>
            <a:xfrm>
              <a:off x="6692029" y="4486172"/>
              <a:ext cx="1926666" cy="523220"/>
            </a:xfrm>
            <a:prstGeom prst="rect">
              <a:avLst/>
            </a:prstGeom>
            <a:noFill/>
          </p:spPr>
          <p:txBody>
            <a:bodyPr wrap="square" rtlCol="0">
              <a:spAutoFit/>
            </a:bodyPr>
            <a:lstStyle/>
            <a:p>
              <a:pPr algn="ctr"/>
              <a:r>
                <a:rPr lang="zh-CN" alt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ctr"/>
              <a:r>
                <a:rPr lang="en-US" sz="1400" b="1"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34" name="PA-文本框 42">
              <a:extLst>
                <a:ext uri="{FF2B5EF4-FFF2-40B4-BE49-F238E27FC236}">
                  <a16:creationId xmlns:a16="http://schemas.microsoft.com/office/drawing/2014/main" id="{231E1D52-9CEE-4ED9-B952-0CB29E70FC05}"/>
                </a:ext>
              </a:extLst>
            </p:cNvPr>
            <p:cNvSpPr txBox="1"/>
            <p:nvPr>
              <p:custDataLst>
                <p:tags r:id="rId7"/>
              </p:custDataLst>
            </p:nvPr>
          </p:nvSpPr>
          <p:spPr>
            <a:xfrm>
              <a:off x="6739949" y="5024700"/>
              <a:ext cx="1830826" cy="734625"/>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9" name="Group 19_1_1_1">
            <a:extLst>
              <a:ext uri="{FF2B5EF4-FFF2-40B4-BE49-F238E27FC236}">
                <a16:creationId xmlns:a16="http://schemas.microsoft.com/office/drawing/2014/main" id="{487FEB6C-99B1-4C84-B840-67AD527B87A7}"/>
              </a:ext>
            </a:extLst>
          </p:cNvPr>
          <p:cNvGrpSpPr/>
          <p:nvPr/>
        </p:nvGrpSpPr>
        <p:grpSpPr>
          <a:xfrm>
            <a:off x="0" y="0"/>
            <a:ext cx="2134045" cy="1272084"/>
            <a:chOff x="73660" y="99675"/>
            <a:chExt cx="2134045" cy="1272084"/>
          </a:xfrm>
        </p:grpSpPr>
        <p:cxnSp>
          <p:nvCxnSpPr>
            <p:cNvPr id="40" name="直接连接符 39">
              <a:extLst>
                <a:ext uri="{FF2B5EF4-FFF2-40B4-BE49-F238E27FC236}">
                  <a16:creationId xmlns:a16="http://schemas.microsoft.com/office/drawing/2014/main" id="{CDBEF63F-EFA7-4A28-BFC8-C58B79622F01}"/>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A03B31B-21B5-4A50-B0AC-03752077BA13}"/>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528C100-579B-4B09-B546-79817F826694}"/>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0D6B5097-6223-404A-A33D-54545C97DDAD}"/>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44" name="椭圆 43">
              <a:extLst>
                <a:ext uri="{FF2B5EF4-FFF2-40B4-BE49-F238E27FC236}">
                  <a16:creationId xmlns:a16="http://schemas.microsoft.com/office/drawing/2014/main" id="{BF332140-6DF1-44E8-B4FF-E767AC575379}"/>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9" name="椭圆 48">
              <a:extLst>
                <a:ext uri="{FF2B5EF4-FFF2-40B4-BE49-F238E27FC236}">
                  <a16:creationId xmlns:a16="http://schemas.microsoft.com/office/drawing/2014/main" id="{D8DA6AAC-3537-492F-9453-60523AB93BBB}"/>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0" name="椭圆 49">
              <a:extLst>
                <a:ext uri="{FF2B5EF4-FFF2-40B4-BE49-F238E27FC236}">
                  <a16:creationId xmlns:a16="http://schemas.microsoft.com/office/drawing/2014/main" id="{6D570D03-AB75-46E3-A107-1819D02BACAC}"/>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1" name="椭圆 50">
              <a:extLst>
                <a:ext uri="{FF2B5EF4-FFF2-40B4-BE49-F238E27FC236}">
                  <a16:creationId xmlns:a16="http://schemas.microsoft.com/office/drawing/2014/main" id="{8B38E2B3-970B-4021-A6AE-6204D94EEB8C}"/>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2" name="文本框 51">
              <a:extLst>
                <a:ext uri="{FF2B5EF4-FFF2-40B4-BE49-F238E27FC236}">
                  <a16:creationId xmlns:a16="http://schemas.microsoft.com/office/drawing/2014/main" id="{B0798D1A-09AC-4611-A54D-2332CAC9D585}"/>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03</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14004871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4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PA-Chart 8">
            <a:extLst>
              <a:ext uri="{FF2B5EF4-FFF2-40B4-BE49-F238E27FC236}">
                <a16:creationId xmlns:a16="http://schemas.microsoft.com/office/drawing/2014/main" id="{ED884227-2C96-47C2-9D05-5182E1DEF4A7}"/>
              </a:ext>
            </a:extLst>
          </p:cNvPr>
          <p:cNvGraphicFramePr/>
          <p:nvPr>
            <p:custDataLst>
              <p:tags r:id="rId2"/>
            </p:custDataLst>
            <p:extLst>
              <p:ext uri="{D42A27DB-BD31-4B8C-83A1-F6EECF244321}">
                <p14:modId xmlns:p14="http://schemas.microsoft.com/office/powerpoint/2010/main" val="3758232396"/>
              </p:ext>
            </p:extLst>
          </p:nvPr>
        </p:nvGraphicFramePr>
        <p:xfrm>
          <a:off x="392093" y="1615500"/>
          <a:ext cx="11407815" cy="2564023"/>
        </p:xfrm>
        <a:graphic>
          <a:graphicData uri="http://schemas.openxmlformats.org/drawingml/2006/chart">
            <c:chart xmlns:c="http://schemas.openxmlformats.org/drawingml/2006/chart" xmlns:r="http://schemas.openxmlformats.org/officeDocument/2006/relationships" r:id="rId5"/>
          </a:graphicData>
        </a:graphic>
      </p:graphicFrame>
      <p:sp>
        <p:nvSpPr>
          <p:cNvPr id="5" name="矩形 4">
            <a:extLst>
              <a:ext uri="{FF2B5EF4-FFF2-40B4-BE49-F238E27FC236}">
                <a16:creationId xmlns:a16="http://schemas.microsoft.com/office/drawing/2014/main" id="{150CD27D-294F-4D33-AC47-9ECF1F9568B2}"/>
              </a:ext>
            </a:extLst>
          </p:cNvPr>
          <p:cNvSpPr/>
          <p:nvPr/>
        </p:nvSpPr>
        <p:spPr>
          <a:xfrm>
            <a:off x="4464793" y="4628482"/>
            <a:ext cx="3262413" cy="707878"/>
          </a:xfrm>
          <a:prstGeom prst="rect">
            <a:avLst/>
          </a:prstGeom>
        </p:spPr>
        <p:txBody>
          <a:bodyPr wrap="none" lIns="91431" tIns="45716" rIns="91431" bIns="45716">
            <a:spAutoFit/>
          </a:bodyPr>
          <a:lstStyle/>
          <a:p>
            <a:pPr algn="ctr"/>
            <a:r>
              <a:rPr lang="zh-CN" altLang="en-US" sz="4000" dirty="0">
                <a:latin typeface="思源黑体 CN Light" panose="020B0300000000000000" pitchFamily="34" charset="-122"/>
                <a:ea typeface="思源黑体 CN Light" panose="020B0300000000000000" pitchFamily="34" charset="-122"/>
                <a:sym typeface="思源黑体 CN Light" panose="020B0300000000000000" pitchFamily="34" charset="-122"/>
              </a:rPr>
              <a:t>输入你的标题</a:t>
            </a:r>
            <a:endParaRPr lang="en-US" altLang="zh-CN" sz="40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îṥlïḋé">
            <a:extLst>
              <a:ext uri="{FF2B5EF4-FFF2-40B4-BE49-F238E27FC236}">
                <a16:creationId xmlns:a16="http://schemas.microsoft.com/office/drawing/2014/main" id="{D3823944-520B-484B-B250-E6E67A502DE0}"/>
              </a:ext>
            </a:extLst>
          </p:cNvPr>
          <p:cNvSpPr/>
          <p:nvPr/>
        </p:nvSpPr>
        <p:spPr bwMode="auto">
          <a:xfrm>
            <a:off x="2129829" y="5336360"/>
            <a:ext cx="7932341"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Thank you for using the 588ku PPT template. Please enter what you need here. Thank you for using the 588ku PPT template. </a:t>
            </a:r>
          </a:p>
        </p:txBody>
      </p:sp>
      <p:grpSp>
        <p:nvGrpSpPr>
          <p:cNvPr id="15" name="Group 19_1_1_1">
            <a:extLst>
              <a:ext uri="{FF2B5EF4-FFF2-40B4-BE49-F238E27FC236}">
                <a16:creationId xmlns:a16="http://schemas.microsoft.com/office/drawing/2014/main" id="{ECDD9531-AC5B-4FBE-A211-308020CF644D}"/>
              </a:ext>
            </a:extLst>
          </p:cNvPr>
          <p:cNvGrpSpPr/>
          <p:nvPr/>
        </p:nvGrpSpPr>
        <p:grpSpPr>
          <a:xfrm>
            <a:off x="0" y="0"/>
            <a:ext cx="2134045" cy="1272084"/>
            <a:chOff x="73660" y="99675"/>
            <a:chExt cx="2134045" cy="1272084"/>
          </a:xfrm>
        </p:grpSpPr>
        <p:cxnSp>
          <p:nvCxnSpPr>
            <p:cNvPr id="16" name="直接连接符 15">
              <a:extLst>
                <a:ext uri="{FF2B5EF4-FFF2-40B4-BE49-F238E27FC236}">
                  <a16:creationId xmlns:a16="http://schemas.microsoft.com/office/drawing/2014/main" id="{13FD9405-169E-4926-BDBF-AE08638BE5A4}"/>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40A1C58-B6E2-43FA-984C-448A93209818}"/>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8B7A5AD-04D6-4E44-83AD-CEBB04BA5F34}"/>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2CD27CB-DB91-4F93-836D-9600ECBEC921}"/>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20" name="椭圆 19">
              <a:extLst>
                <a:ext uri="{FF2B5EF4-FFF2-40B4-BE49-F238E27FC236}">
                  <a16:creationId xmlns:a16="http://schemas.microsoft.com/office/drawing/2014/main" id="{1DF280A5-2073-4090-AC6D-20333E59BD41}"/>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21" name="椭圆 20">
              <a:extLst>
                <a:ext uri="{FF2B5EF4-FFF2-40B4-BE49-F238E27FC236}">
                  <a16:creationId xmlns:a16="http://schemas.microsoft.com/office/drawing/2014/main" id="{BD2D7872-1164-411F-A7A4-E71552F8BD50}"/>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29" name="椭圆 28">
              <a:extLst>
                <a:ext uri="{FF2B5EF4-FFF2-40B4-BE49-F238E27FC236}">
                  <a16:creationId xmlns:a16="http://schemas.microsoft.com/office/drawing/2014/main" id="{A5974B40-93D5-4E21-A663-DE3D12177FDC}"/>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0" name="椭圆 29">
              <a:extLst>
                <a:ext uri="{FF2B5EF4-FFF2-40B4-BE49-F238E27FC236}">
                  <a16:creationId xmlns:a16="http://schemas.microsoft.com/office/drawing/2014/main" id="{A17D9681-B890-4A9C-8A9D-1E977EF2A077}"/>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1" name="文本框 30">
              <a:extLst>
                <a:ext uri="{FF2B5EF4-FFF2-40B4-BE49-F238E27FC236}">
                  <a16:creationId xmlns:a16="http://schemas.microsoft.com/office/drawing/2014/main" id="{2BEC4014-9A16-4045-9E16-29A849E82710}"/>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03</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172910939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4C21FB8-329E-47A6-8D51-920BC9A2D4A8}"/>
              </a:ext>
            </a:extLst>
          </p:cNvPr>
          <p:cNvGrpSpPr/>
          <p:nvPr/>
        </p:nvGrpSpPr>
        <p:grpSpPr>
          <a:xfrm>
            <a:off x="4433664" y="1913378"/>
            <a:ext cx="3461389" cy="3055185"/>
            <a:chOff x="3325248" y="1435033"/>
            <a:chExt cx="2596042" cy="2291389"/>
          </a:xfrm>
        </p:grpSpPr>
        <p:sp>
          <p:nvSpPr>
            <p:cNvPr id="3" name="Freeform: Shape 3">
              <a:extLst>
                <a:ext uri="{FF2B5EF4-FFF2-40B4-BE49-F238E27FC236}">
                  <a16:creationId xmlns:a16="http://schemas.microsoft.com/office/drawing/2014/main" id="{42C37DAD-D0E9-4B8D-8A03-A7B812A37DEF}"/>
                </a:ext>
              </a:extLst>
            </p:cNvPr>
            <p:cNvSpPr/>
            <p:nvPr/>
          </p:nvSpPr>
          <p:spPr>
            <a:xfrm>
              <a:off x="3783303" y="1631165"/>
              <a:ext cx="1671669" cy="1897118"/>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chemeClr val="accent1">
                <a:lumMod val="100000"/>
              </a:schemeClr>
            </a:solidFill>
            <a:ln w="12700">
              <a:miter lim="400000"/>
            </a:ln>
          </p:spPr>
          <p:txBody>
            <a:bodyPr anchor="ctr"/>
            <a:lstStyle/>
            <a:p>
              <a:pPr algn="ctr"/>
              <a:endParaRPr sz="2400" dirty="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4" name="Group 7">
              <a:extLst>
                <a:ext uri="{FF2B5EF4-FFF2-40B4-BE49-F238E27FC236}">
                  <a16:creationId xmlns:a16="http://schemas.microsoft.com/office/drawing/2014/main" id="{25E1F29F-0341-4D33-9D40-26F9784C731A}"/>
                </a:ext>
              </a:extLst>
            </p:cNvPr>
            <p:cNvGrpSpPr/>
            <p:nvPr/>
          </p:nvGrpSpPr>
          <p:grpSpPr>
            <a:xfrm>
              <a:off x="5335593" y="2280471"/>
              <a:ext cx="585697" cy="585716"/>
              <a:chOff x="7114124" y="3034446"/>
              <a:chExt cx="780930" cy="780955"/>
            </a:xfrm>
          </p:grpSpPr>
          <p:sp>
            <p:nvSpPr>
              <p:cNvPr id="20" name="Freeform: Shape 8">
                <a:extLst>
                  <a:ext uri="{FF2B5EF4-FFF2-40B4-BE49-F238E27FC236}">
                    <a16:creationId xmlns:a16="http://schemas.microsoft.com/office/drawing/2014/main" id="{8E483E15-B709-4A19-8D1F-96C46EB92B00}"/>
                  </a:ext>
                </a:extLst>
              </p:cNvPr>
              <p:cNvSpPr/>
              <p:nvPr/>
            </p:nvSpPr>
            <p:spPr>
              <a:xfrm>
                <a:off x="7114124" y="3034446"/>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lumMod val="100000"/>
                </a:schemeClr>
              </a:solidFill>
              <a:ln w="12700" cap="flat">
                <a:noFill/>
                <a:miter lim="400000"/>
              </a:ln>
              <a:effectLst/>
            </p:spPr>
            <p:txBody>
              <a:bodyPr anchor="ctr"/>
              <a:lstStyle/>
              <a:p>
                <a:pPr algn="ctr"/>
                <a:endParaRPr sz="2400" dirty="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1" name="Freeform: Shape 9">
                <a:extLst>
                  <a:ext uri="{FF2B5EF4-FFF2-40B4-BE49-F238E27FC236}">
                    <a16:creationId xmlns:a16="http://schemas.microsoft.com/office/drawing/2014/main" id="{7D2969B3-0B2B-4462-9390-09DC84236B06}"/>
                  </a:ext>
                </a:extLst>
              </p:cNvPr>
              <p:cNvSpPr/>
              <p:nvPr/>
            </p:nvSpPr>
            <p:spPr>
              <a:xfrm>
                <a:off x="7330198" y="3292828"/>
                <a:ext cx="348784" cy="283364"/>
              </a:xfrm>
              <a:custGeom>
                <a:avLst/>
                <a:gdLst/>
                <a:ahLst/>
                <a:cxnLst>
                  <a:cxn ang="0">
                    <a:pos x="wd2" y="hd2"/>
                  </a:cxn>
                  <a:cxn ang="5400000">
                    <a:pos x="wd2" y="hd2"/>
                  </a:cxn>
                  <a:cxn ang="10800000">
                    <a:pos x="wd2" y="hd2"/>
                  </a:cxn>
                  <a:cxn ang="16200000">
                    <a:pos x="wd2" y="hd2"/>
                  </a:cxn>
                </a:cxnLst>
                <a:rect l="0" t="0" r="r" b="b"/>
                <a:pathLst>
                  <a:path w="21476" h="21600" extrusionOk="0">
                    <a:moveTo>
                      <a:pt x="19462" y="6646"/>
                    </a:moveTo>
                    <a:lnTo>
                      <a:pt x="16442" y="1662"/>
                    </a:lnTo>
                    <a:lnTo>
                      <a:pt x="13695" y="1662"/>
                    </a:lnTo>
                    <a:lnTo>
                      <a:pt x="15834" y="6646"/>
                    </a:lnTo>
                    <a:cubicBezTo>
                      <a:pt x="15834" y="6646"/>
                      <a:pt x="19462" y="6646"/>
                      <a:pt x="19462" y="6646"/>
                    </a:cubicBezTo>
                    <a:close/>
                    <a:moveTo>
                      <a:pt x="19252" y="8308"/>
                    </a:moveTo>
                    <a:lnTo>
                      <a:pt x="15865" y="8308"/>
                    </a:lnTo>
                    <a:lnTo>
                      <a:pt x="12720" y="16940"/>
                    </a:lnTo>
                    <a:cubicBezTo>
                      <a:pt x="12720" y="16940"/>
                      <a:pt x="19252" y="8308"/>
                      <a:pt x="19252" y="8308"/>
                    </a:cubicBezTo>
                    <a:close/>
                    <a:moveTo>
                      <a:pt x="14314" y="6646"/>
                    </a:moveTo>
                    <a:lnTo>
                      <a:pt x="12175" y="1662"/>
                    </a:lnTo>
                    <a:lnTo>
                      <a:pt x="9301" y="1662"/>
                    </a:lnTo>
                    <a:lnTo>
                      <a:pt x="7162" y="6646"/>
                    </a:lnTo>
                    <a:cubicBezTo>
                      <a:pt x="7162" y="6646"/>
                      <a:pt x="14314" y="6646"/>
                      <a:pt x="14314" y="6646"/>
                    </a:cubicBezTo>
                    <a:close/>
                    <a:moveTo>
                      <a:pt x="14397" y="8308"/>
                    </a:moveTo>
                    <a:lnTo>
                      <a:pt x="7079" y="8308"/>
                    </a:lnTo>
                    <a:lnTo>
                      <a:pt x="10738" y="18329"/>
                    </a:lnTo>
                    <a:cubicBezTo>
                      <a:pt x="10738" y="18329"/>
                      <a:pt x="14397" y="8308"/>
                      <a:pt x="14397" y="8308"/>
                    </a:cubicBezTo>
                    <a:close/>
                    <a:moveTo>
                      <a:pt x="8756" y="16940"/>
                    </a:moveTo>
                    <a:lnTo>
                      <a:pt x="5611" y="8308"/>
                    </a:lnTo>
                    <a:lnTo>
                      <a:pt x="2224" y="8308"/>
                    </a:lnTo>
                    <a:cubicBezTo>
                      <a:pt x="2224" y="8308"/>
                      <a:pt x="8756" y="16940"/>
                      <a:pt x="8756" y="16940"/>
                    </a:cubicBezTo>
                    <a:close/>
                    <a:moveTo>
                      <a:pt x="7781" y="1662"/>
                    </a:moveTo>
                    <a:lnTo>
                      <a:pt x="5034" y="1662"/>
                    </a:lnTo>
                    <a:lnTo>
                      <a:pt x="2014" y="6646"/>
                    </a:lnTo>
                    <a:lnTo>
                      <a:pt x="5642" y="6646"/>
                    </a:lnTo>
                    <a:cubicBezTo>
                      <a:pt x="5642" y="6646"/>
                      <a:pt x="7781" y="1662"/>
                      <a:pt x="7781" y="1662"/>
                    </a:cubicBezTo>
                    <a:close/>
                    <a:moveTo>
                      <a:pt x="21339" y="6984"/>
                    </a:moveTo>
                    <a:cubicBezTo>
                      <a:pt x="21538" y="7295"/>
                      <a:pt x="21517" y="7750"/>
                      <a:pt x="21297" y="8048"/>
                    </a:cubicBezTo>
                    <a:lnTo>
                      <a:pt x="11231" y="21340"/>
                    </a:lnTo>
                    <a:cubicBezTo>
                      <a:pt x="11105" y="21509"/>
                      <a:pt x="10927" y="21600"/>
                      <a:pt x="10738" y="21600"/>
                    </a:cubicBezTo>
                    <a:cubicBezTo>
                      <a:pt x="10549" y="21600"/>
                      <a:pt x="10371" y="21509"/>
                      <a:pt x="10245" y="21340"/>
                    </a:cubicBezTo>
                    <a:lnTo>
                      <a:pt x="179" y="8048"/>
                    </a:lnTo>
                    <a:cubicBezTo>
                      <a:pt x="-41" y="7750"/>
                      <a:pt x="-62" y="7295"/>
                      <a:pt x="137" y="6984"/>
                    </a:cubicBezTo>
                    <a:lnTo>
                      <a:pt x="4164" y="337"/>
                    </a:lnTo>
                    <a:cubicBezTo>
                      <a:pt x="4289" y="117"/>
                      <a:pt x="4489" y="0"/>
                      <a:pt x="4698" y="0"/>
                    </a:cubicBezTo>
                    <a:lnTo>
                      <a:pt x="16778" y="0"/>
                    </a:lnTo>
                    <a:cubicBezTo>
                      <a:pt x="16987" y="0"/>
                      <a:pt x="17187" y="117"/>
                      <a:pt x="17312" y="337"/>
                    </a:cubicBezTo>
                    <a:cubicBezTo>
                      <a:pt x="17312" y="337"/>
                      <a:pt x="21339" y="6984"/>
                      <a:pt x="21339" y="6984"/>
                    </a:cubicBezTo>
                    <a:close/>
                  </a:path>
                </a:pathLst>
              </a:custGeom>
              <a:solidFill>
                <a:srgbClr val="FFFFFF"/>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5" name="Group 15">
              <a:extLst>
                <a:ext uri="{FF2B5EF4-FFF2-40B4-BE49-F238E27FC236}">
                  <a16:creationId xmlns:a16="http://schemas.microsoft.com/office/drawing/2014/main" id="{483AD421-73CC-4860-9D64-8728F0036FFE}"/>
                </a:ext>
              </a:extLst>
            </p:cNvPr>
            <p:cNvGrpSpPr/>
            <p:nvPr/>
          </p:nvGrpSpPr>
          <p:grpSpPr>
            <a:xfrm>
              <a:off x="4835128" y="3140710"/>
              <a:ext cx="585719" cy="585712"/>
              <a:chOff x="6446838" y="4188061"/>
              <a:chExt cx="780959" cy="780950"/>
            </a:xfrm>
          </p:grpSpPr>
          <p:sp>
            <p:nvSpPr>
              <p:cNvPr id="18" name="Freeform: Shape 11">
                <a:extLst>
                  <a:ext uri="{FF2B5EF4-FFF2-40B4-BE49-F238E27FC236}">
                    <a16:creationId xmlns:a16="http://schemas.microsoft.com/office/drawing/2014/main" id="{57BA60F5-29E0-4FBB-9A24-69AB4AE96082}"/>
                  </a:ext>
                </a:extLst>
              </p:cNvPr>
              <p:cNvSpPr/>
              <p:nvPr/>
            </p:nvSpPr>
            <p:spPr>
              <a:xfrm>
                <a:off x="6446838" y="4188061"/>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1">
                  <a:lumMod val="100000"/>
                </a:schemeClr>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9" name="Freeform: Shape 12">
                <a:extLst>
                  <a:ext uri="{FF2B5EF4-FFF2-40B4-BE49-F238E27FC236}">
                    <a16:creationId xmlns:a16="http://schemas.microsoft.com/office/drawing/2014/main" id="{696C35B1-45B4-4437-8FE2-509D8EC92767}"/>
                  </a:ext>
                </a:extLst>
              </p:cNvPr>
              <p:cNvSpPr/>
              <p:nvPr/>
            </p:nvSpPr>
            <p:spPr>
              <a:xfrm>
                <a:off x="6662345" y="4437661"/>
                <a:ext cx="327304" cy="276950"/>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7368" y="21600"/>
                      <a:pt x="16615" y="20710"/>
                      <a:pt x="16615" y="19636"/>
                    </a:cubicBezTo>
                    <a:cubicBezTo>
                      <a:pt x="16615" y="18562"/>
                      <a:pt x="17368" y="17673"/>
                      <a:pt x="18277" y="17673"/>
                    </a:cubicBezTo>
                    <a:cubicBezTo>
                      <a:pt x="19186" y="17673"/>
                      <a:pt x="19938" y="18562"/>
                      <a:pt x="19938" y="19636"/>
                    </a:cubicBezTo>
                    <a:cubicBezTo>
                      <a:pt x="19938" y="20710"/>
                      <a:pt x="19186" y="21600"/>
                      <a:pt x="18277" y="21600"/>
                    </a:cubicBezTo>
                    <a:close/>
                    <a:moveTo>
                      <a:pt x="6646" y="21600"/>
                    </a:moveTo>
                    <a:cubicBezTo>
                      <a:pt x="5738" y="21600"/>
                      <a:pt x="4985" y="20710"/>
                      <a:pt x="4985" y="19636"/>
                    </a:cubicBezTo>
                    <a:cubicBezTo>
                      <a:pt x="4985" y="18562"/>
                      <a:pt x="5738" y="17673"/>
                      <a:pt x="6646" y="17673"/>
                    </a:cubicBezTo>
                    <a:cubicBezTo>
                      <a:pt x="7555" y="17673"/>
                      <a:pt x="8308" y="18562"/>
                      <a:pt x="8308" y="19636"/>
                    </a:cubicBezTo>
                    <a:cubicBezTo>
                      <a:pt x="8308" y="20710"/>
                      <a:pt x="7555" y="21600"/>
                      <a:pt x="6646" y="21600"/>
                    </a:cubicBezTo>
                    <a:close/>
                    <a:moveTo>
                      <a:pt x="21600" y="10800"/>
                    </a:moveTo>
                    <a:cubicBezTo>
                      <a:pt x="21600" y="11291"/>
                      <a:pt x="21275" y="11720"/>
                      <a:pt x="20860" y="11782"/>
                    </a:cubicBezTo>
                    <a:lnTo>
                      <a:pt x="7308" y="13653"/>
                    </a:lnTo>
                    <a:cubicBezTo>
                      <a:pt x="7373" y="14006"/>
                      <a:pt x="7477" y="14359"/>
                      <a:pt x="7477" y="14727"/>
                    </a:cubicBezTo>
                    <a:cubicBezTo>
                      <a:pt x="7477" y="15080"/>
                      <a:pt x="7295" y="15402"/>
                      <a:pt x="7165" y="15709"/>
                    </a:cubicBezTo>
                    <a:lnTo>
                      <a:pt x="19108" y="15709"/>
                    </a:lnTo>
                    <a:cubicBezTo>
                      <a:pt x="19562" y="15709"/>
                      <a:pt x="19938" y="16154"/>
                      <a:pt x="19938" y="16691"/>
                    </a:cubicBezTo>
                    <a:cubicBezTo>
                      <a:pt x="19938" y="17228"/>
                      <a:pt x="19562" y="17673"/>
                      <a:pt x="19108" y="17673"/>
                    </a:cubicBezTo>
                    <a:lnTo>
                      <a:pt x="5815" y="17673"/>
                    </a:lnTo>
                    <a:cubicBezTo>
                      <a:pt x="5361" y="17673"/>
                      <a:pt x="4985" y="17228"/>
                      <a:pt x="4985" y="16691"/>
                    </a:cubicBezTo>
                    <a:cubicBezTo>
                      <a:pt x="4985" y="16215"/>
                      <a:pt x="5569" y="15065"/>
                      <a:pt x="5776" y="14589"/>
                    </a:cubicBezTo>
                    <a:lnTo>
                      <a:pt x="3479" y="1964"/>
                    </a:lnTo>
                    <a:lnTo>
                      <a:pt x="831" y="1964"/>
                    </a:lnTo>
                    <a:cubicBezTo>
                      <a:pt x="376" y="1964"/>
                      <a:pt x="0" y="1519"/>
                      <a:pt x="0" y="982"/>
                    </a:cubicBezTo>
                    <a:cubicBezTo>
                      <a:pt x="0" y="445"/>
                      <a:pt x="376" y="0"/>
                      <a:pt x="831" y="0"/>
                    </a:cubicBezTo>
                    <a:lnTo>
                      <a:pt x="4154" y="0"/>
                    </a:lnTo>
                    <a:cubicBezTo>
                      <a:pt x="5024" y="0"/>
                      <a:pt x="5050" y="1227"/>
                      <a:pt x="5179" y="1964"/>
                    </a:cubicBezTo>
                    <a:lnTo>
                      <a:pt x="20769" y="1964"/>
                    </a:lnTo>
                    <a:cubicBezTo>
                      <a:pt x="21224" y="1964"/>
                      <a:pt x="21600" y="2409"/>
                      <a:pt x="21600" y="2945"/>
                    </a:cubicBezTo>
                    <a:cubicBezTo>
                      <a:pt x="21600" y="2945"/>
                      <a:pt x="21600" y="10800"/>
                      <a:pt x="21600" y="10800"/>
                    </a:cubicBezTo>
                    <a:close/>
                  </a:path>
                </a:pathLst>
              </a:custGeom>
              <a:solidFill>
                <a:srgbClr val="FFFFFF"/>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6" name="Group 10">
              <a:extLst>
                <a:ext uri="{FF2B5EF4-FFF2-40B4-BE49-F238E27FC236}">
                  <a16:creationId xmlns:a16="http://schemas.microsoft.com/office/drawing/2014/main" id="{6AAB6C7E-10DF-476E-BC18-5E82B3BF1474}"/>
                </a:ext>
              </a:extLst>
            </p:cNvPr>
            <p:cNvGrpSpPr/>
            <p:nvPr/>
          </p:nvGrpSpPr>
          <p:grpSpPr>
            <a:xfrm>
              <a:off x="3325248" y="2280475"/>
              <a:ext cx="585719" cy="585708"/>
              <a:chOff x="4433665" y="3034444"/>
              <a:chExt cx="780959" cy="780944"/>
            </a:xfrm>
          </p:grpSpPr>
          <p:sp>
            <p:nvSpPr>
              <p:cNvPr id="16" name="Freeform: Shape 20">
                <a:extLst>
                  <a:ext uri="{FF2B5EF4-FFF2-40B4-BE49-F238E27FC236}">
                    <a16:creationId xmlns:a16="http://schemas.microsoft.com/office/drawing/2014/main" id="{DEDCDF76-A522-430F-B5A0-E0F971327BF7}"/>
                  </a:ext>
                </a:extLst>
              </p:cNvPr>
              <p:cNvSpPr/>
              <p:nvPr/>
            </p:nvSpPr>
            <p:spPr>
              <a:xfrm>
                <a:off x="4433665" y="3034444"/>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chemeClr val="accent1">
                  <a:lumMod val="100000"/>
                </a:schemeClr>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7" name="Freeform: Shape 21">
                <a:extLst>
                  <a:ext uri="{FF2B5EF4-FFF2-40B4-BE49-F238E27FC236}">
                    <a16:creationId xmlns:a16="http://schemas.microsoft.com/office/drawing/2014/main" id="{518C2496-8AAB-4C31-89F6-39C78E2C0159}"/>
                  </a:ext>
                </a:extLst>
              </p:cNvPr>
              <p:cNvSpPr/>
              <p:nvPr/>
            </p:nvSpPr>
            <p:spPr>
              <a:xfrm>
                <a:off x="4670171" y="3301739"/>
                <a:ext cx="307946" cy="246355"/>
              </a:xfrm>
              <a:custGeom>
                <a:avLst/>
                <a:gdLst/>
                <a:ahLst/>
                <a:cxnLst>
                  <a:cxn ang="0">
                    <a:pos x="wd2" y="hd2"/>
                  </a:cxn>
                  <a:cxn ang="5400000">
                    <a:pos x="wd2" y="hd2"/>
                  </a:cxn>
                  <a:cxn ang="10800000">
                    <a:pos x="wd2" y="hd2"/>
                  </a:cxn>
                  <a:cxn ang="16200000">
                    <a:pos x="wd2" y="hd2"/>
                  </a:cxn>
                </a:cxnLst>
                <a:rect l="0" t="0" r="r" b="b"/>
                <a:pathLst>
                  <a:path w="21600" h="21600" extrusionOk="0">
                    <a:moveTo>
                      <a:pt x="17280" y="13500"/>
                    </a:moveTo>
                    <a:lnTo>
                      <a:pt x="4320" y="13500"/>
                    </a:lnTo>
                    <a:lnTo>
                      <a:pt x="4320" y="2700"/>
                    </a:lnTo>
                    <a:lnTo>
                      <a:pt x="17280" y="2700"/>
                    </a:lnTo>
                    <a:cubicBezTo>
                      <a:pt x="17280" y="2700"/>
                      <a:pt x="17280" y="13500"/>
                      <a:pt x="17280" y="13500"/>
                    </a:cubicBezTo>
                    <a:close/>
                    <a:moveTo>
                      <a:pt x="7560" y="18900"/>
                    </a:moveTo>
                    <a:lnTo>
                      <a:pt x="8208" y="17550"/>
                    </a:lnTo>
                    <a:lnTo>
                      <a:pt x="13392" y="17550"/>
                    </a:lnTo>
                    <a:lnTo>
                      <a:pt x="14040" y="18900"/>
                    </a:lnTo>
                    <a:cubicBezTo>
                      <a:pt x="14040" y="18900"/>
                      <a:pt x="7560" y="18900"/>
                      <a:pt x="7560" y="18900"/>
                    </a:cubicBezTo>
                    <a:close/>
                    <a:moveTo>
                      <a:pt x="21334" y="18402"/>
                    </a:moveTo>
                    <a:cubicBezTo>
                      <a:pt x="21068" y="17901"/>
                      <a:pt x="19440" y="14850"/>
                      <a:pt x="19440" y="14850"/>
                    </a:cubicBezTo>
                    <a:lnTo>
                      <a:pt x="19440" y="2700"/>
                    </a:lnTo>
                    <a:cubicBezTo>
                      <a:pt x="19440" y="1212"/>
                      <a:pt x="18468" y="0"/>
                      <a:pt x="17280" y="0"/>
                    </a:cubicBezTo>
                    <a:lnTo>
                      <a:pt x="4320" y="0"/>
                    </a:lnTo>
                    <a:cubicBezTo>
                      <a:pt x="3131" y="0"/>
                      <a:pt x="2160" y="1212"/>
                      <a:pt x="2160" y="2700"/>
                    </a:cubicBezTo>
                    <a:lnTo>
                      <a:pt x="2160" y="14850"/>
                    </a:lnTo>
                    <a:cubicBezTo>
                      <a:pt x="2160" y="14850"/>
                      <a:pt x="532" y="17901"/>
                      <a:pt x="266" y="18402"/>
                    </a:cubicBezTo>
                    <a:cubicBezTo>
                      <a:pt x="0" y="18900"/>
                      <a:pt x="0" y="19188"/>
                      <a:pt x="0" y="19575"/>
                    </a:cubicBezTo>
                    <a:lnTo>
                      <a:pt x="0" y="20250"/>
                    </a:lnTo>
                    <a:cubicBezTo>
                      <a:pt x="0" y="20925"/>
                      <a:pt x="540" y="21600"/>
                      <a:pt x="1079" y="21600"/>
                    </a:cubicBezTo>
                    <a:lnTo>
                      <a:pt x="20521" y="21600"/>
                    </a:lnTo>
                    <a:cubicBezTo>
                      <a:pt x="21060" y="21600"/>
                      <a:pt x="21600" y="20925"/>
                      <a:pt x="21600" y="20250"/>
                    </a:cubicBezTo>
                    <a:lnTo>
                      <a:pt x="21600" y="19575"/>
                    </a:lnTo>
                    <a:cubicBezTo>
                      <a:pt x="21600" y="19188"/>
                      <a:pt x="21600" y="18900"/>
                      <a:pt x="21334" y="18402"/>
                    </a:cubicBezTo>
                    <a:close/>
                  </a:path>
                </a:pathLst>
              </a:custGeom>
              <a:solidFill>
                <a:srgbClr val="FFFFFF"/>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7" name="Group 2">
              <a:extLst>
                <a:ext uri="{FF2B5EF4-FFF2-40B4-BE49-F238E27FC236}">
                  <a16:creationId xmlns:a16="http://schemas.microsoft.com/office/drawing/2014/main" id="{AB49DB4F-95FD-4D4D-8A8C-713691FB860F}"/>
                </a:ext>
              </a:extLst>
            </p:cNvPr>
            <p:cNvGrpSpPr/>
            <p:nvPr/>
          </p:nvGrpSpPr>
          <p:grpSpPr>
            <a:xfrm>
              <a:off x="4826644" y="1435041"/>
              <a:ext cx="585703" cy="585708"/>
              <a:chOff x="6435526" y="1880828"/>
              <a:chExt cx="780937" cy="780944"/>
            </a:xfrm>
          </p:grpSpPr>
          <p:sp>
            <p:nvSpPr>
              <p:cNvPr id="14" name="Freeform: Shape 5">
                <a:extLst>
                  <a:ext uri="{FF2B5EF4-FFF2-40B4-BE49-F238E27FC236}">
                    <a16:creationId xmlns:a16="http://schemas.microsoft.com/office/drawing/2014/main" id="{05EC825E-D339-4EE7-BAD4-C3A9A6C9BB02}"/>
                  </a:ext>
                </a:extLst>
              </p:cNvPr>
              <p:cNvSpPr/>
              <p:nvPr/>
            </p:nvSpPr>
            <p:spPr>
              <a:xfrm>
                <a:off x="6435526" y="1880828"/>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1">
                  <a:lumMod val="100000"/>
                </a:schemeClr>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5" name="Freeform: Shape 25">
                <a:extLst>
                  <a:ext uri="{FF2B5EF4-FFF2-40B4-BE49-F238E27FC236}">
                    <a16:creationId xmlns:a16="http://schemas.microsoft.com/office/drawing/2014/main" id="{49FA567F-C21F-4D95-B863-6A1D8CBC999D}"/>
                  </a:ext>
                </a:extLst>
              </p:cNvPr>
              <p:cNvSpPr/>
              <p:nvPr/>
            </p:nvSpPr>
            <p:spPr>
              <a:xfrm>
                <a:off x="6658636" y="2103942"/>
                <a:ext cx="334717" cy="334717"/>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bg1"/>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8" name="Group 13">
              <a:extLst>
                <a:ext uri="{FF2B5EF4-FFF2-40B4-BE49-F238E27FC236}">
                  <a16:creationId xmlns:a16="http://schemas.microsoft.com/office/drawing/2014/main" id="{860AC70B-B518-4184-B69F-26C112303D99}"/>
                </a:ext>
              </a:extLst>
            </p:cNvPr>
            <p:cNvGrpSpPr/>
            <p:nvPr/>
          </p:nvGrpSpPr>
          <p:grpSpPr>
            <a:xfrm>
              <a:off x="3834196" y="3140712"/>
              <a:ext cx="585697" cy="585708"/>
              <a:chOff x="5112262" y="4188058"/>
              <a:chExt cx="780930" cy="780944"/>
            </a:xfrm>
          </p:grpSpPr>
          <p:sp>
            <p:nvSpPr>
              <p:cNvPr id="12" name="Freeform: Shape 14">
                <a:extLst>
                  <a:ext uri="{FF2B5EF4-FFF2-40B4-BE49-F238E27FC236}">
                    <a16:creationId xmlns:a16="http://schemas.microsoft.com/office/drawing/2014/main" id="{1DB98287-0E6A-4C48-A581-AB91136B662B}"/>
                  </a:ext>
                </a:extLst>
              </p:cNvPr>
              <p:cNvSpPr/>
              <p:nvPr/>
            </p:nvSpPr>
            <p:spPr>
              <a:xfrm>
                <a:off x="5112262" y="4188058"/>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lumMod val="100000"/>
                </a:schemeClr>
              </a:solidFill>
              <a:ln w="12700" cap="flat">
                <a:noFill/>
                <a:miter lim="400000"/>
              </a:ln>
              <a:effectLst/>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3" name="Freeform: Shape 26">
                <a:extLst>
                  <a:ext uri="{FF2B5EF4-FFF2-40B4-BE49-F238E27FC236}">
                    <a16:creationId xmlns:a16="http://schemas.microsoft.com/office/drawing/2014/main" id="{B0E82432-B543-49E9-A2A8-C6A0F6DBAE92}"/>
                  </a:ext>
                </a:extLst>
              </p:cNvPr>
              <p:cNvSpPr>
                <a:spLocks/>
              </p:cNvSpPr>
              <p:nvPr/>
            </p:nvSpPr>
            <p:spPr bwMode="auto">
              <a:xfrm>
                <a:off x="5344436" y="4418973"/>
                <a:ext cx="316582" cy="31911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nvGrpSpPr>
            <p:cNvPr id="9" name="Group 1">
              <a:extLst>
                <a:ext uri="{FF2B5EF4-FFF2-40B4-BE49-F238E27FC236}">
                  <a16:creationId xmlns:a16="http://schemas.microsoft.com/office/drawing/2014/main" id="{E8D0BD30-8AA2-4FD1-A9A9-22D4774DE8D2}"/>
                </a:ext>
              </a:extLst>
            </p:cNvPr>
            <p:cNvGrpSpPr/>
            <p:nvPr/>
          </p:nvGrpSpPr>
          <p:grpSpPr>
            <a:xfrm>
              <a:off x="3825715" y="1435033"/>
              <a:ext cx="585706" cy="585724"/>
              <a:chOff x="5100954" y="1880830"/>
              <a:chExt cx="780942" cy="780965"/>
            </a:xfrm>
          </p:grpSpPr>
          <p:sp>
            <p:nvSpPr>
              <p:cNvPr id="10" name="Freeform: Shape 17">
                <a:extLst>
                  <a:ext uri="{FF2B5EF4-FFF2-40B4-BE49-F238E27FC236}">
                    <a16:creationId xmlns:a16="http://schemas.microsoft.com/office/drawing/2014/main" id="{42E88BE5-A368-4B2B-9C08-395333DB6FF3}"/>
                  </a:ext>
                </a:extLst>
              </p:cNvPr>
              <p:cNvSpPr/>
              <p:nvPr/>
            </p:nvSpPr>
            <p:spPr>
              <a:xfrm>
                <a:off x="5100954" y="1880830"/>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chemeClr val="accent1">
                  <a:lumMod val="100000"/>
                </a:schemeClr>
              </a:solidFill>
              <a:ln w="12700" cap="flat">
                <a:noFill/>
                <a:miter lim="400000"/>
              </a:ln>
              <a:effectLst/>
            </p:spPr>
            <p:txBody>
              <a:bodyPr anchor="ctr"/>
              <a:lstStyle/>
              <a:p>
                <a:pPr algn="ctr"/>
                <a:endParaRPr sz="2400" dirty="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1" name="Freeform: Shape 27">
                <a:extLst>
                  <a:ext uri="{FF2B5EF4-FFF2-40B4-BE49-F238E27FC236}">
                    <a16:creationId xmlns:a16="http://schemas.microsoft.com/office/drawing/2014/main" id="{9532866E-6433-4905-BD18-067777A022F6}"/>
                  </a:ext>
                </a:extLst>
              </p:cNvPr>
              <p:cNvSpPr>
                <a:spLocks/>
              </p:cNvSpPr>
              <p:nvPr/>
            </p:nvSpPr>
            <p:spPr bwMode="auto">
              <a:xfrm>
                <a:off x="5317995" y="2108802"/>
                <a:ext cx="346851" cy="325002"/>
              </a:xfrm>
              <a:custGeom>
                <a:avLst/>
                <a:gdLst>
                  <a:gd name="T0" fmla="*/ 103188 w 127"/>
                  <a:gd name="T1" fmla="*/ 34925 h 119"/>
                  <a:gd name="T2" fmla="*/ 41275 w 127"/>
                  <a:gd name="T3" fmla="*/ 71437 h 119"/>
                  <a:gd name="T4" fmla="*/ 0 w 127"/>
                  <a:gd name="T5" fmla="*/ 41275 h 119"/>
                  <a:gd name="T6" fmla="*/ 61913 w 127"/>
                  <a:gd name="T7" fmla="*/ 0 h 119"/>
                  <a:gd name="T8" fmla="*/ 103188 w 127"/>
                  <a:gd name="T9" fmla="*/ 34925 h 119"/>
                  <a:gd name="T10" fmla="*/ 103188 w 127"/>
                  <a:gd name="T11" fmla="*/ 109537 h 119"/>
                  <a:gd name="T12" fmla="*/ 61913 w 127"/>
                  <a:gd name="T13" fmla="*/ 144462 h 119"/>
                  <a:gd name="T14" fmla="*/ 0 w 127"/>
                  <a:gd name="T15" fmla="*/ 106362 h 119"/>
                  <a:gd name="T16" fmla="*/ 41275 w 127"/>
                  <a:gd name="T17" fmla="*/ 71437 h 119"/>
                  <a:gd name="T18" fmla="*/ 103188 w 127"/>
                  <a:gd name="T19" fmla="*/ 109537 h 119"/>
                  <a:gd name="T20" fmla="*/ 160338 w 127"/>
                  <a:gd name="T21" fmla="*/ 153987 h 119"/>
                  <a:gd name="T22" fmla="*/ 103188 w 127"/>
                  <a:gd name="T23" fmla="*/ 188912 h 119"/>
                  <a:gd name="T24" fmla="*/ 103188 w 127"/>
                  <a:gd name="T25" fmla="*/ 188912 h 119"/>
                  <a:gd name="T26" fmla="*/ 103188 w 127"/>
                  <a:gd name="T27" fmla="*/ 188912 h 119"/>
                  <a:gd name="T28" fmla="*/ 103188 w 127"/>
                  <a:gd name="T29" fmla="*/ 188912 h 119"/>
                  <a:gd name="T30" fmla="*/ 103188 w 127"/>
                  <a:gd name="T31" fmla="*/ 188912 h 119"/>
                  <a:gd name="T32" fmla="*/ 41275 w 127"/>
                  <a:gd name="T33" fmla="*/ 153987 h 119"/>
                  <a:gd name="T34" fmla="*/ 41275 w 127"/>
                  <a:gd name="T35" fmla="*/ 141287 h 119"/>
                  <a:gd name="T36" fmla="*/ 61913 w 127"/>
                  <a:gd name="T37" fmla="*/ 150812 h 119"/>
                  <a:gd name="T38" fmla="*/ 103188 w 127"/>
                  <a:gd name="T39" fmla="*/ 117475 h 119"/>
                  <a:gd name="T40" fmla="*/ 103188 w 127"/>
                  <a:gd name="T41" fmla="*/ 117475 h 119"/>
                  <a:gd name="T42" fmla="*/ 103188 w 127"/>
                  <a:gd name="T43" fmla="*/ 117475 h 119"/>
                  <a:gd name="T44" fmla="*/ 103188 w 127"/>
                  <a:gd name="T45" fmla="*/ 117475 h 119"/>
                  <a:gd name="T46" fmla="*/ 103188 w 127"/>
                  <a:gd name="T47" fmla="*/ 117475 h 119"/>
                  <a:gd name="T48" fmla="*/ 144463 w 127"/>
                  <a:gd name="T49" fmla="*/ 150812 h 119"/>
                  <a:gd name="T50" fmla="*/ 160338 w 127"/>
                  <a:gd name="T51" fmla="*/ 141287 h 119"/>
                  <a:gd name="T52" fmla="*/ 160338 w 127"/>
                  <a:gd name="T53" fmla="*/ 153987 h 119"/>
                  <a:gd name="T54" fmla="*/ 201613 w 127"/>
                  <a:gd name="T55" fmla="*/ 41275 h 119"/>
                  <a:gd name="T56" fmla="*/ 160338 w 127"/>
                  <a:gd name="T57" fmla="*/ 71437 h 119"/>
                  <a:gd name="T58" fmla="*/ 103188 w 127"/>
                  <a:gd name="T59" fmla="*/ 34925 h 119"/>
                  <a:gd name="T60" fmla="*/ 144463 w 127"/>
                  <a:gd name="T61" fmla="*/ 0 h 119"/>
                  <a:gd name="T62" fmla="*/ 201613 w 127"/>
                  <a:gd name="T63" fmla="*/ 41275 h 119"/>
                  <a:gd name="T64" fmla="*/ 201613 w 127"/>
                  <a:gd name="T65" fmla="*/ 106362 h 119"/>
                  <a:gd name="T66" fmla="*/ 144463 w 127"/>
                  <a:gd name="T67" fmla="*/ 144462 h 119"/>
                  <a:gd name="T68" fmla="*/ 103188 w 127"/>
                  <a:gd name="T69" fmla="*/ 109537 h 119"/>
                  <a:gd name="T70" fmla="*/ 160338 w 127"/>
                  <a:gd name="T71" fmla="*/ 71437 h 119"/>
                  <a:gd name="T72" fmla="*/ 201613 w 127"/>
                  <a:gd name="T73" fmla="*/ 106362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26" y="97"/>
                    </a:lnTo>
                    <a:lnTo>
                      <a:pt x="26" y="89"/>
                    </a:lnTo>
                    <a:lnTo>
                      <a:pt x="39" y="95"/>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a:noFill/>
              </a:ln>
            </p:spPr>
            <p:txBody>
              <a:bodyPr anchor="ctr"/>
              <a:lstStyle/>
              <a:p>
                <a:pPr algn="ctr"/>
                <a:endParaRPr sz="2400">
                  <a:solidFill>
                    <a:schemeClr val="bg1">
                      <a:lumMod val="50000"/>
                    </a:schemeClr>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grpSp>
      <p:grpSp>
        <p:nvGrpSpPr>
          <p:cNvPr id="22" name="PA-组合 2">
            <a:extLst>
              <a:ext uri="{FF2B5EF4-FFF2-40B4-BE49-F238E27FC236}">
                <a16:creationId xmlns:a16="http://schemas.microsoft.com/office/drawing/2014/main" id="{133C549B-7253-4684-AD69-25398F9DCE5E}"/>
              </a:ext>
            </a:extLst>
          </p:cNvPr>
          <p:cNvGrpSpPr/>
          <p:nvPr>
            <p:custDataLst>
              <p:tags r:id="rId2"/>
            </p:custDataLst>
          </p:nvPr>
        </p:nvGrpSpPr>
        <p:grpSpPr>
          <a:xfrm>
            <a:off x="7523030" y="4575689"/>
            <a:ext cx="2214397" cy="947235"/>
            <a:chOff x="5926136" y="5159496"/>
            <a:chExt cx="2715044" cy="947235"/>
          </a:xfrm>
        </p:grpSpPr>
        <p:sp>
          <p:nvSpPr>
            <p:cNvPr id="23" name="PA-文本框 6">
              <a:extLst>
                <a:ext uri="{FF2B5EF4-FFF2-40B4-BE49-F238E27FC236}">
                  <a16:creationId xmlns:a16="http://schemas.microsoft.com/office/drawing/2014/main" id="{85D73297-9D2B-47D8-A84C-FB25F1583BAA}"/>
                </a:ext>
              </a:extLst>
            </p:cNvPr>
            <p:cNvSpPr txBox="1"/>
            <p:nvPr>
              <p:custDataLst>
                <p:tags r:id="rId18"/>
              </p:custDataLst>
            </p:nvPr>
          </p:nvSpPr>
          <p:spPr>
            <a:xfrm>
              <a:off x="5926136" y="5159496"/>
              <a:ext cx="1926667" cy="307777"/>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4" name="PA-文本框 42">
              <a:extLst>
                <a:ext uri="{FF2B5EF4-FFF2-40B4-BE49-F238E27FC236}">
                  <a16:creationId xmlns:a16="http://schemas.microsoft.com/office/drawing/2014/main" id="{79F28194-FCDB-4AC2-AF6E-BFB0F29D0EE0}"/>
                </a:ext>
              </a:extLst>
            </p:cNvPr>
            <p:cNvSpPr txBox="1"/>
            <p:nvPr>
              <p:custDataLst>
                <p:tags r:id="rId19"/>
              </p:custDataLst>
            </p:nvPr>
          </p:nvSpPr>
          <p:spPr>
            <a:xfrm>
              <a:off x="5926137" y="5372299"/>
              <a:ext cx="2715043" cy="73443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5" name="PA-组合 2">
            <a:extLst>
              <a:ext uri="{FF2B5EF4-FFF2-40B4-BE49-F238E27FC236}">
                <a16:creationId xmlns:a16="http://schemas.microsoft.com/office/drawing/2014/main" id="{5A9ADB43-1A42-47E4-81A8-2738EEE49068}"/>
              </a:ext>
            </a:extLst>
          </p:cNvPr>
          <p:cNvGrpSpPr/>
          <p:nvPr>
            <p:custDataLst>
              <p:tags r:id="rId3"/>
            </p:custDataLst>
          </p:nvPr>
        </p:nvGrpSpPr>
        <p:grpSpPr>
          <a:xfrm>
            <a:off x="8545918" y="2874343"/>
            <a:ext cx="2214397" cy="947235"/>
            <a:chOff x="5926136" y="5159496"/>
            <a:chExt cx="2715044" cy="947235"/>
          </a:xfrm>
        </p:grpSpPr>
        <p:sp>
          <p:nvSpPr>
            <p:cNvPr id="26" name="PA-文本框 6">
              <a:extLst>
                <a:ext uri="{FF2B5EF4-FFF2-40B4-BE49-F238E27FC236}">
                  <a16:creationId xmlns:a16="http://schemas.microsoft.com/office/drawing/2014/main" id="{AC6FC9EE-5E30-4D87-96DB-D78836A103F8}"/>
                </a:ext>
              </a:extLst>
            </p:cNvPr>
            <p:cNvSpPr txBox="1"/>
            <p:nvPr>
              <p:custDataLst>
                <p:tags r:id="rId16"/>
              </p:custDataLst>
            </p:nvPr>
          </p:nvSpPr>
          <p:spPr>
            <a:xfrm>
              <a:off x="5926136" y="5159496"/>
              <a:ext cx="1926667" cy="307777"/>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7" name="PA-文本框 42">
              <a:extLst>
                <a:ext uri="{FF2B5EF4-FFF2-40B4-BE49-F238E27FC236}">
                  <a16:creationId xmlns:a16="http://schemas.microsoft.com/office/drawing/2014/main" id="{161CFCC3-EAB2-4CAF-AFEB-7DE16F32DCC0}"/>
                </a:ext>
              </a:extLst>
            </p:cNvPr>
            <p:cNvSpPr txBox="1"/>
            <p:nvPr>
              <p:custDataLst>
                <p:tags r:id="rId17"/>
              </p:custDataLst>
            </p:nvPr>
          </p:nvSpPr>
          <p:spPr>
            <a:xfrm>
              <a:off x="5926137" y="5372299"/>
              <a:ext cx="2715043" cy="73443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8" name="PA-组合 2">
            <a:extLst>
              <a:ext uri="{FF2B5EF4-FFF2-40B4-BE49-F238E27FC236}">
                <a16:creationId xmlns:a16="http://schemas.microsoft.com/office/drawing/2014/main" id="{BD975CE1-1D14-4915-AF04-50BB33F0F32C}"/>
              </a:ext>
            </a:extLst>
          </p:cNvPr>
          <p:cNvGrpSpPr/>
          <p:nvPr>
            <p:custDataLst>
              <p:tags r:id="rId4"/>
            </p:custDataLst>
          </p:nvPr>
        </p:nvGrpSpPr>
        <p:grpSpPr>
          <a:xfrm>
            <a:off x="7523030" y="1356616"/>
            <a:ext cx="2214397" cy="947235"/>
            <a:chOff x="5926136" y="5159496"/>
            <a:chExt cx="2715044" cy="947235"/>
          </a:xfrm>
        </p:grpSpPr>
        <p:sp>
          <p:nvSpPr>
            <p:cNvPr id="29" name="PA-文本框 6">
              <a:extLst>
                <a:ext uri="{FF2B5EF4-FFF2-40B4-BE49-F238E27FC236}">
                  <a16:creationId xmlns:a16="http://schemas.microsoft.com/office/drawing/2014/main" id="{2728FC55-6C6E-4A40-A0C6-51A1198017B5}"/>
                </a:ext>
              </a:extLst>
            </p:cNvPr>
            <p:cNvSpPr txBox="1"/>
            <p:nvPr>
              <p:custDataLst>
                <p:tags r:id="rId14"/>
              </p:custDataLst>
            </p:nvPr>
          </p:nvSpPr>
          <p:spPr>
            <a:xfrm>
              <a:off x="5926136" y="5159496"/>
              <a:ext cx="1926667" cy="307777"/>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0" name="PA-文本框 42">
              <a:extLst>
                <a:ext uri="{FF2B5EF4-FFF2-40B4-BE49-F238E27FC236}">
                  <a16:creationId xmlns:a16="http://schemas.microsoft.com/office/drawing/2014/main" id="{58545990-F3E8-41D8-8092-D030F7BB8280}"/>
                </a:ext>
              </a:extLst>
            </p:cNvPr>
            <p:cNvSpPr txBox="1"/>
            <p:nvPr>
              <p:custDataLst>
                <p:tags r:id="rId15"/>
              </p:custDataLst>
            </p:nvPr>
          </p:nvSpPr>
          <p:spPr>
            <a:xfrm>
              <a:off x="5926137" y="5372299"/>
              <a:ext cx="2715043" cy="73443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1" name="PA-组合 2">
            <a:extLst>
              <a:ext uri="{FF2B5EF4-FFF2-40B4-BE49-F238E27FC236}">
                <a16:creationId xmlns:a16="http://schemas.microsoft.com/office/drawing/2014/main" id="{3B37993F-158F-449E-AF83-C1BDEFCA7455}"/>
              </a:ext>
            </a:extLst>
          </p:cNvPr>
          <p:cNvGrpSpPr/>
          <p:nvPr>
            <p:custDataLst>
              <p:tags r:id="rId5"/>
            </p:custDataLst>
          </p:nvPr>
        </p:nvGrpSpPr>
        <p:grpSpPr>
          <a:xfrm>
            <a:off x="1692462" y="2874343"/>
            <a:ext cx="2214396" cy="947235"/>
            <a:chOff x="5926137" y="5159496"/>
            <a:chExt cx="2715043" cy="947235"/>
          </a:xfrm>
        </p:grpSpPr>
        <p:sp>
          <p:nvSpPr>
            <p:cNvPr id="32" name="PA-文本框 6">
              <a:extLst>
                <a:ext uri="{FF2B5EF4-FFF2-40B4-BE49-F238E27FC236}">
                  <a16:creationId xmlns:a16="http://schemas.microsoft.com/office/drawing/2014/main" id="{5A38DBFF-C60E-4CD9-9696-F4FB5769BDD5}"/>
                </a:ext>
              </a:extLst>
            </p:cNvPr>
            <p:cNvSpPr txBox="1"/>
            <p:nvPr>
              <p:custDataLst>
                <p:tags r:id="rId12"/>
              </p:custDataLst>
            </p:nvPr>
          </p:nvSpPr>
          <p:spPr>
            <a:xfrm>
              <a:off x="6714513" y="5159496"/>
              <a:ext cx="1926667" cy="307777"/>
            </a:xfrm>
            <a:prstGeom prst="rect">
              <a:avLst/>
            </a:prstGeom>
            <a:noFill/>
          </p:spPr>
          <p:txBody>
            <a:bodyPr wrap="square" rtlCol="0">
              <a:spAutoFit/>
            </a:bodyPr>
            <a:lstStyle/>
            <a:p>
              <a:pPr algn="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3" name="PA-文本框 42">
              <a:extLst>
                <a:ext uri="{FF2B5EF4-FFF2-40B4-BE49-F238E27FC236}">
                  <a16:creationId xmlns:a16="http://schemas.microsoft.com/office/drawing/2014/main" id="{61ADDBCA-DF3F-4264-B867-C9F5A6A57107}"/>
                </a:ext>
              </a:extLst>
            </p:cNvPr>
            <p:cNvSpPr txBox="1"/>
            <p:nvPr>
              <p:custDataLst>
                <p:tags r:id="rId13"/>
              </p:custDataLst>
            </p:nvPr>
          </p:nvSpPr>
          <p:spPr>
            <a:xfrm>
              <a:off x="5926137" y="5372299"/>
              <a:ext cx="2715043" cy="73443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4" name="PA-组合 2">
            <a:extLst>
              <a:ext uri="{FF2B5EF4-FFF2-40B4-BE49-F238E27FC236}">
                <a16:creationId xmlns:a16="http://schemas.microsoft.com/office/drawing/2014/main" id="{A9694DF5-5E77-40E3-A27B-0544FDC3E14B}"/>
              </a:ext>
            </a:extLst>
          </p:cNvPr>
          <p:cNvGrpSpPr/>
          <p:nvPr>
            <p:custDataLst>
              <p:tags r:id="rId6"/>
            </p:custDataLst>
          </p:nvPr>
        </p:nvGrpSpPr>
        <p:grpSpPr>
          <a:xfrm>
            <a:off x="2534773" y="4494942"/>
            <a:ext cx="2214396" cy="947235"/>
            <a:chOff x="5926137" y="5159496"/>
            <a:chExt cx="2715043" cy="947235"/>
          </a:xfrm>
        </p:grpSpPr>
        <p:sp>
          <p:nvSpPr>
            <p:cNvPr id="35" name="PA-文本框 6">
              <a:extLst>
                <a:ext uri="{FF2B5EF4-FFF2-40B4-BE49-F238E27FC236}">
                  <a16:creationId xmlns:a16="http://schemas.microsoft.com/office/drawing/2014/main" id="{38BD4EC7-8D06-4FD6-A94D-B5EF0F3DAF78}"/>
                </a:ext>
              </a:extLst>
            </p:cNvPr>
            <p:cNvSpPr txBox="1"/>
            <p:nvPr>
              <p:custDataLst>
                <p:tags r:id="rId10"/>
              </p:custDataLst>
            </p:nvPr>
          </p:nvSpPr>
          <p:spPr>
            <a:xfrm>
              <a:off x="6714513" y="5159496"/>
              <a:ext cx="1926667" cy="307777"/>
            </a:xfrm>
            <a:prstGeom prst="rect">
              <a:avLst/>
            </a:prstGeom>
            <a:noFill/>
          </p:spPr>
          <p:txBody>
            <a:bodyPr wrap="square" rtlCol="0">
              <a:spAutoFit/>
            </a:bodyPr>
            <a:lstStyle/>
            <a:p>
              <a:pPr algn="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6" name="PA-文本框 42">
              <a:extLst>
                <a:ext uri="{FF2B5EF4-FFF2-40B4-BE49-F238E27FC236}">
                  <a16:creationId xmlns:a16="http://schemas.microsoft.com/office/drawing/2014/main" id="{6DF3E84B-677C-4792-A116-BB3B9FC9B7AB}"/>
                </a:ext>
              </a:extLst>
            </p:cNvPr>
            <p:cNvSpPr txBox="1"/>
            <p:nvPr>
              <p:custDataLst>
                <p:tags r:id="rId11"/>
              </p:custDataLst>
            </p:nvPr>
          </p:nvSpPr>
          <p:spPr>
            <a:xfrm>
              <a:off x="5926137" y="5372299"/>
              <a:ext cx="2715043" cy="73443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7" name="PA-组合 2">
            <a:extLst>
              <a:ext uri="{FF2B5EF4-FFF2-40B4-BE49-F238E27FC236}">
                <a16:creationId xmlns:a16="http://schemas.microsoft.com/office/drawing/2014/main" id="{6998ED0C-6014-4E81-B2A7-71D078A9B9EE}"/>
              </a:ext>
            </a:extLst>
          </p:cNvPr>
          <p:cNvGrpSpPr/>
          <p:nvPr>
            <p:custDataLst>
              <p:tags r:id="rId7"/>
            </p:custDataLst>
          </p:nvPr>
        </p:nvGrpSpPr>
        <p:grpSpPr>
          <a:xfrm>
            <a:off x="2534773" y="1356616"/>
            <a:ext cx="2214396" cy="947235"/>
            <a:chOff x="5926137" y="5159496"/>
            <a:chExt cx="2715043" cy="947235"/>
          </a:xfrm>
        </p:grpSpPr>
        <p:sp>
          <p:nvSpPr>
            <p:cNvPr id="38" name="PA-文本框 6">
              <a:extLst>
                <a:ext uri="{FF2B5EF4-FFF2-40B4-BE49-F238E27FC236}">
                  <a16:creationId xmlns:a16="http://schemas.microsoft.com/office/drawing/2014/main" id="{7D07ECF9-0B3D-4251-A2CB-EB2D8AB3B282}"/>
                </a:ext>
              </a:extLst>
            </p:cNvPr>
            <p:cNvSpPr txBox="1"/>
            <p:nvPr>
              <p:custDataLst>
                <p:tags r:id="rId8"/>
              </p:custDataLst>
            </p:nvPr>
          </p:nvSpPr>
          <p:spPr>
            <a:xfrm>
              <a:off x="6714513" y="5159496"/>
              <a:ext cx="1926667" cy="307777"/>
            </a:xfrm>
            <a:prstGeom prst="rect">
              <a:avLst/>
            </a:prstGeom>
            <a:noFill/>
          </p:spPr>
          <p:txBody>
            <a:bodyPr wrap="square" rtlCol="0">
              <a:spAutoFit/>
            </a:bodyPr>
            <a:lstStyle/>
            <a:p>
              <a:pPr algn="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9" name="PA-文本框 42">
              <a:extLst>
                <a:ext uri="{FF2B5EF4-FFF2-40B4-BE49-F238E27FC236}">
                  <a16:creationId xmlns:a16="http://schemas.microsoft.com/office/drawing/2014/main" id="{ECDDAF16-1D83-4900-8DC5-2EF7FACABAD9}"/>
                </a:ext>
              </a:extLst>
            </p:cNvPr>
            <p:cNvSpPr txBox="1"/>
            <p:nvPr>
              <p:custDataLst>
                <p:tags r:id="rId9"/>
              </p:custDataLst>
            </p:nvPr>
          </p:nvSpPr>
          <p:spPr>
            <a:xfrm>
              <a:off x="5926137" y="5372299"/>
              <a:ext cx="2715043" cy="73443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44" name="Group 19_1_1_1">
            <a:extLst>
              <a:ext uri="{FF2B5EF4-FFF2-40B4-BE49-F238E27FC236}">
                <a16:creationId xmlns:a16="http://schemas.microsoft.com/office/drawing/2014/main" id="{D65EE4BC-9B9B-4B6A-9D86-C33D147C3233}"/>
              </a:ext>
            </a:extLst>
          </p:cNvPr>
          <p:cNvGrpSpPr/>
          <p:nvPr/>
        </p:nvGrpSpPr>
        <p:grpSpPr>
          <a:xfrm>
            <a:off x="0" y="0"/>
            <a:ext cx="2134045" cy="1272084"/>
            <a:chOff x="73660" y="99675"/>
            <a:chExt cx="2134045" cy="1272084"/>
          </a:xfrm>
        </p:grpSpPr>
        <p:cxnSp>
          <p:nvCxnSpPr>
            <p:cNvPr id="45" name="直接连接符 44">
              <a:extLst>
                <a:ext uri="{FF2B5EF4-FFF2-40B4-BE49-F238E27FC236}">
                  <a16:creationId xmlns:a16="http://schemas.microsoft.com/office/drawing/2014/main" id="{6FA39400-3AFB-4273-ABD5-BF7E64CD85BD}"/>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3ABB2FA-F64E-4E54-884A-F3FCA45E9B27}"/>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33ACB2A-0024-4A0D-9099-E83AF96A8A8B}"/>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E91E971-4559-467C-A89D-6AAADAA66DD4}"/>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49" name="椭圆 48">
              <a:extLst>
                <a:ext uri="{FF2B5EF4-FFF2-40B4-BE49-F238E27FC236}">
                  <a16:creationId xmlns:a16="http://schemas.microsoft.com/office/drawing/2014/main" id="{0FBF893D-1357-47F3-A1CD-5EB4775E5921}"/>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4" name="椭圆 53">
              <a:extLst>
                <a:ext uri="{FF2B5EF4-FFF2-40B4-BE49-F238E27FC236}">
                  <a16:creationId xmlns:a16="http://schemas.microsoft.com/office/drawing/2014/main" id="{D9F87FB3-F39B-4233-94B1-B41A325CCBE4}"/>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5" name="椭圆 54">
              <a:extLst>
                <a:ext uri="{FF2B5EF4-FFF2-40B4-BE49-F238E27FC236}">
                  <a16:creationId xmlns:a16="http://schemas.microsoft.com/office/drawing/2014/main" id="{BF2DB94B-7018-4C3D-A055-7547351F222D}"/>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6" name="椭圆 55">
              <a:extLst>
                <a:ext uri="{FF2B5EF4-FFF2-40B4-BE49-F238E27FC236}">
                  <a16:creationId xmlns:a16="http://schemas.microsoft.com/office/drawing/2014/main" id="{8802A161-6307-45F7-BF7A-8073CFE89D63}"/>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7" name="文本框 56">
              <a:extLst>
                <a:ext uri="{FF2B5EF4-FFF2-40B4-BE49-F238E27FC236}">
                  <a16:creationId xmlns:a16="http://schemas.microsoft.com/office/drawing/2014/main" id="{EFBDFF44-68A1-49F3-8BD3-0176921B42E0}"/>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03</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157305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22" presetClass="entr" presetSubtype="1"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par>
                                <p:cTn id="14" presetID="22" presetClass="entr" presetSubtype="1"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500"/>
                                        <p:tgtEl>
                                          <p:spTgt spid="25"/>
                                        </p:tgtEl>
                                      </p:cBhvr>
                                    </p:animEffect>
                                  </p:childTnLst>
                                </p:cTn>
                              </p:par>
                              <p:par>
                                <p:cTn id="17" presetID="22" presetClass="entr" presetSubtype="1"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par>
                                <p:cTn id="23" presetID="22" presetClass="entr" presetSubtype="1"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par>
                                <p:cTn id="26" presetID="22" presetClass="entr" presetSubtype="1"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D94040-1C91-4C0A-9460-5CD38ED59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59168"/>
            <a:ext cx="12192000" cy="3898832"/>
          </a:xfrm>
          <a:prstGeom prst="rect">
            <a:avLst/>
          </a:prstGeom>
        </p:spPr>
      </p:pic>
      <p:pic>
        <p:nvPicPr>
          <p:cNvPr id="3" name="图片 2">
            <a:extLst>
              <a:ext uri="{FF2B5EF4-FFF2-40B4-BE49-F238E27FC236}">
                <a16:creationId xmlns:a16="http://schemas.microsoft.com/office/drawing/2014/main" id="{22AD8FF2-D9D1-4CB5-8A86-917D80C88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pic>
        <p:nvPicPr>
          <p:cNvPr id="4" name="图片 3">
            <a:extLst>
              <a:ext uri="{FF2B5EF4-FFF2-40B4-BE49-F238E27FC236}">
                <a16:creationId xmlns:a16="http://schemas.microsoft.com/office/drawing/2014/main" id="{D7D125C6-7E42-4A69-A83A-215FFD421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flipV="1">
            <a:off x="0" y="0"/>
            <a:ext cx="12192000" cy="3898832"/>
          </a:xfrm>
          <a:prstGeom prst="rect">
            <a:avLst/>
          </a:prstGeom>
        </p:spPr>
      </p:pic>
      <p:sp>
        <p:nvSpPr>
          <p:cNvPr id="5" name="Rectangle 42">
            <a:extLst>
              <a:ext uri="{FF2B5EF4-FFF2-40B4-BE49-F238E27FC236}">
                <a16:creationId xmlns:a16="http://schemas.microsoft.com/office/drawing/2014/main" id="{D1EA3288-E6E5-49C1-AC60-0DDE1FFA7B47}"/>
              </a:ext>
            </a:extLst>
          </p:cNvPr>
          <p:cNvSpPr/>
          <p:nvPr/>
        </p:nvSpPr>
        <p:spPr>
          <a:xfrm>
            <a:off x="3100137" y="1287421"/>
            <a:ext cx="5991727" cy="1015663"/>
          </a:xfrm>
          <a:prstGeom prst="rect">
            <a:avLst/>
          </a:prstGeom>
        </p:spPr>
        <p:txBody>
          <a:bodyPr wrap="square">
            <a:spAutoFit/>
          </a:bodyPr>
          <a:lstStyle/>
          <a:p>
            <a:pPr marL="0" marR="0" lvl="0" indent="0" algn="ctr" defTabSz="28575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375"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rPr>
              <a:t>CONTENTS</a:t>
            </a:r>
          </a:p>
        </p:txBody>
      </p:sp>
      <p:sp>
        <p:nvSpPr>
          <p:cNvPr id="6" name="Rectangle: Rounded Corners 6">
            <a:extLst>
              <a:ext uri="{FF2B5EF4-FFF2-40B4-BE49-F238E27FC236}">
                <a16:creationId xmlns:a16="http://schemas.microsoft.com/office/drawing/2014/main" id="{48399194-1323-44BC-9471-C50BE0F8325A}"/>
              </a:ext>
            </a:extLst>
          </p:cNvPr>
          <p:cNvSpPr/>
          <p:nvPr/>
        </p:nvSpPr>
        <p:spPr>
          <a:xfrm flipH="1">
            <a:off x="1392329" y="2590800"/>
            <a:ext cx="1995608" cy="2555286"/>
          </a:xfrm>
          <a:prstGeom prst="roundRect">
            <a:avLst>
              <a:gd name="adj" fmla="val 7612"/>
            </a:avLst>
          </a:prstGeom>
          <a:noFill/>
          <a:ln w="12700" cap="flat" cmpd="sng" algn="ctr">
            <a:solidFill>
              <a:schemeClr val="accent6">
                <a:lumMod val="75000"/>
                <a:alpha val="68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125"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sp>
        <p:nvSpPr>
          <p:cNvPr id="7" name="Rectangle: Rounded Corners 6">
            <a:extLst>
              <a:ext uri="{FF2B5EF4-FFF2-40B4-BE49-F238E27FC236}">
                <a16:creationId xmlns:a16="http://schemas.microsoft.com/office/drawing/2014/main" id="{278BF7F4-6B03-4305-B102-4C2AD300DA18}"/>
              </a:ext>
            </a:extLst>
          </p:cNvPr>
          <p:cNvSpPr/>
          <p:nvPr/>
        </p:nvSpPr>
        <p:spPr>
          <a:xfrm flipH="1">
            <a:off x="3862907" y="2590800"/>
            <a:ext cx="1995608" cy="2555286"/>
          </a:xfrm>
          <a:prstGeom prst="roundRect">
            <a:avLst>
              <a:gd name="adj" fmla="val 7612"/>
            </a:avLst>
          </a:prstGeom>
          <a:noFill/>
          <a:ln w="12700" cap="flat" cmpd="sng" algn="ctr">
            <a:solidFill>
              <a:schemeClr val="accent6">
                <a:lumMod val="75000"/>
                <a:alpha val="68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125"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sp>
        <p:nvSpPr>
          <p:cNvPr id="8" name="Rectangle: Rounded Corners 6">
            <a:extLst>
              <a:ext uri="{FF2B5EF4-FFF2-40B4-BE49-F238E27FC236}">
                <a16:creationId xmlns:a16="http://schemas.microsoft.com/office/drawing/2014/main" id="{899E834F-21AC-45D6-86A2-C62CD1B75DDB}"/>
              </a:ext>
            </a:extLst>
          </p:cNvPr>
          <p:cNvSpPr/>
          <p:nvPr/>
        </p:nvSpPr>
        <p:spPr>
          <a:xfrm flipH="1">
            <a:off x="6333485" y="2590800"/>
            <a:ext cx="1995608" cy="2555286"/>
          </a:xfrm>
          <a:prstGeom prst="roundRect">
            <a:avLst>
              <a:gd name="adj" fmla="val 7612"/>
            </a:avLst>
          </a:prstGeom>
          <a:noFill/>
          <a:ln w="12700" cap="flat" cmpd="sng" algn="ctr">
            <a:solidFill>
              <a:schemeClr val="accent6">
                <a:lumMod val="75000"/>
                <a:alpha val="68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125"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sp>
        <p:nvSpPr>
          <p:cNvPr id="9" name="Rectangle: Rounded Corners 6">
            <a:extLst>
              <a:ext uri="{FF2B5EF4-FFF2-40B4-BE49-F238E27FC236}">
                <a16:creationId xmlns:a16="http://schemas.microsoft.com/office/drawing/2014/main" id="{9C891B09-3B55-46B7-9756-12B808150CCC}"/>
              </a:ext>
            </a:extLst>
          </p:cNvPr>
          <p:cNvSpPr/>
          <p:nvPr/>
        </p:nvSpPr>
        <p:spPr>
          <a:xfrm flipH="1">
            <a:off x="8804064" y="2590800"/>
            <a:ext cx="1995608" cy="2555286"/>
          </a:xfrm>
          <a:prstGeom prst="roundRect">
            <a:avLst>
              <a:gd name="adj" fmla="val 7612"/>
            </a:avLst>
          </a:prstGeom>
          <a:noFill/>
          <a:ln w="12700" cap="flat" cmpd="sng" algn="ctr">
            <a:solidFill>
              <a:schemeClr val="accent6">
                <a:lumMod val="75000"/>
                <a:alpha val="68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125"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grpSp>
        <p:nvGrpSpPr>
          <p:cNvPr id="10" name="组合 9">
            <a:extLst>
              <a:ext uri="{FF2B5EF4-FFF2-40B4-BE49-F238E27FC236}">
                <a16:creationId xmlns:a16="http://schemas.microsoft.com/office/drawing/2014/main" id="{F8D411A7-DA38-4093-AE5B-C4F6AD3E9FE2}"/>
              </a:ext>
            </a:extLst>
          </p:cNvPr>
          <p:cNvGrpSpPr/>
          <p:nvPr/>
        </p:nvGrpSpPr>
        <p:grpSpPr>
          <a:xfrm>
            <a:off x="1488591" y="2815191"/>
            <a:ext cx="1803084" cy="1900293"/>
            <a:chOff x="1488591" y="2670521"/>
            <a:chExt cx="1803084" cy="1900293"/>
          </a:xfrm>
        </p:grpSpPr>
        <p:sp>
          <p:nvSpPr>
            <p:cNvPr id="11" name="Oval 7">
              <a:extLst>
                <a:ext uri="{FF2B5EF4-FFF2-40B4-BE49-F238E27FC236}">
                  <a16:creationId xmlns:a16="http://schemas.microsoft.com/office/drawing/2014/main" id="{5BD44285-8624-48F1-95D5-B8DF18331DEF}"/>
                </a:ext>
              </a:extLst>
            </p:cNvPr>
            <p:cNvSpPr/>
            <p:nvPr/>
          </p:nvSpPr>
          <p:spPr>
            <a:xfrm>
              <a:off x="2005824" y="2670521"/>
              <a:ext cx="768618" cy="768618"/>
            </a:xfrm>
            <a:prstGeom prst="ellipse">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rPr>
                <a:t>1</a:t>
              </a:r>
              <a:endParaRPr kumimoji="0" lang="id-ID" sz="3600"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grpSp>
          <p:nvGrpSpPr>
            <p:cNvPr id="12" name="Group 8">
              <a:extLst>
                <a:ext uri="{FF2B5EF4-FFF2-40B4-BE49-F238E27FC236}">
                  <a16:creationId xmlns:a16="http://schemas.microsoft.com/office/drawing/2014/main" id="{6A7AB5B3-4709-4719-9A15-0248F1CED8DF}"/>
                </a:ext>
              </a:extLst>
            </p:cNvPr>
            <p:cNvGrpSpPr/>
            <p:nvPr/>
          </p:nvGrpSpPr>
          <p:grpSpPr>
            <a:xfrm>
              <a:off x="1488591" y="3605675"/>
              <a:ext cx="1803084" cy="965139"/>
              <a:chOff x="3033915" y="2686917"/>
              <a:chExt cx="2884934" cy="1544225"/>
            </a:xfrm>
          </p:grpSpPr>
          <p:sp>
            <p:nvSpPr>
              <p:cNvPr id="13" name="TextBox 9">
                <a:extLst>
                  <a:ext uri="{FF2B5EF4-FFF2-40B4-BE49-F238E27FC236}">
                    <a16:creationId xmlns:a16="http://schemas.microsoft.com/office/drawing/2014/main" id="{0BA1A733-AC21-4969-84FE-4DD2AA9C173A}"/>
                  </a:ext>
                </a:extLst>
              </p:cNvPr>
              <p:cNvSpPr txBox="1"/>
              <p:nvPr/>
            </p:nvSpPr>
            <p:spPr>
              <a:xfrm>
                <a:off x="3430766" y="2686917"/>
                <a:ext cx="2091238" cy="640177"/>
              </a:xfrm>
              <a:prstGeom prst="rect">
                <a:avLst/>
              </a:prstGeom>
              <a:noFill/>
            </p:spPr>
            <p:txBody>
              <a:bodyPr wrap="none" rtlCol="0">
                <a:spAutoFit/>
              </a:bodyPr>
              <a:lstStyle/>
              <a:p>
                <a:pPr algn="ctr"/>
                <a:r>
                  <a:rPr lang="zh-CN" altLang="en-US" sz="2000" spc="188" dirty="0">
                    <a:latin typeface="字魂98号-菱方体" panose="00000500000000000000" pitchFamily="2" charset="-122"/>
                    <a:ea typeface="字魂98号-菱方体" panose="00000500000000000000" pitchFamily="2" charset="-122"/>
                    <a:cs typeface="+mn-ea"/>
                    <a:sym typeface="+mn-lt"/>
                  </a:rPr>
                  <a:t>输入标题</a:t>
                </a:r>
                <a:endParaRPr lang="id-ID" sz="2000" spc="188" dirty="0">
                  <a:latin typeface="字魂98号-菱方体" panose="00000500000000000000" pitchFamily="2" charset="-122"/>
                  <a:ea typeface="字魂98号-菱方体" panose="00000500000000000000" pitchFamily="2" charset="-122"/>
                  <a:cs typeface="+mn-ea"/>
                  <a:sym typeface="+mn-lt"/>
                </a:endParaRPr>
              </a:p>
            </p:txBody>
          </p:sp>
          <p:sp>
            <p:nvSpPr>
              <p:cNvPr id="14" name="Rectangle 10">
                <a:extLst>
                  <a:ext uri="{FF2B5EF4-FFF2-40B4-BE49-F238E27FC236}">
                    <a16:creationId xmlns:a16="http://schemas.microsoft.com/office/drawing/2014/main" id="{3A060177-F6E2-4648-8453-1077ACEBFFFC}"/>
                  </a:ext>
                </a:extLst>
              </p:cNvPr>
              <p:cNvSpPr/>
              <p:nvPr/>
            </p:nvSpPr>
            <p:spPr>
              <a:xfrm flipH="1">
                <a:off x="3033915" y="3144484"/>
                <a:ext cx="2884934" cy="1086658"/>
              </a:xfrm>
              <a:prstGeom prst="rect">
                <a:avLst/>
              </a:prstGeom>
            </p:spPr>
            <p:txBody>
              <a:bodyPr wrap="square">
                <a:spAutoFit/>
              </a:bodyPr>
              <a:lstStyle/>
              <a:p>
                <a:pPr algn="ctr">
                  <a:lnSpc>
                    <a:spcPct val="120000"/>
                  </a:lnSpc>
                </a:pPr>
                <a:r>
                  <a:rPr lang="en-US" sz="1100" dirty="0">
                    <a:latin typeface="字魂98号-菱方体" panose="00000500000000000000" pitchFamily="2" charset="-122"/>
                    <a:ea typeface="字魂98号-菱方体" panose="00000500000000000000" pitchFamily="2" charset="-122"/>
                    <a:cs typeface="+mn-ea"/>
                    <a:sym typeface="+mn-lt"/>
                  </a:rPr>
                  <a:t>A wonderful serenity has taken possession of my entire soul, like these sweet mornings</a:t>
                </a:r>
                <a:endParaRPr lang="id-ID" sz="1100" dirty="0">
                  <a:latin typeface="字魂98号-菱方体" panose="00000500000000000000" pitchFamily="2" charset="-122"/>
                  <a:ea typeface="字魂98号-菱方体" panose="00000500000000000000" pitchFamily="2" charset="-122"/>
                  <a:cs typeface="+mn-ea"/>
                  <a:sym typeface="+mn-lt"/>
                </a:endParaRPr>
              </a:p>
            </p:txBody>
          </p:sp>
        </p:grpSp>
      </p:grpSp>
      <p:grpSp>
        <p:nvGrpSpPr>
          <p:cNvPr id="15" name="组合 14">
            <a:extLst>
              <a:ext uri="{FF2B5EF4-FFF2-40B4-BE49-F238E27FC236}">
                <a16:creationId xmlns:a16="http://schemas.microsoft.com/office/drawing/2014/main" id="{90B2040A-3AA2-4DF1-B693-5F1BA3620815}"/>
              </a:ext>
            </a:extLst>
          </p:cNvPr>
          <p:cNvGrpSpPr/>
          <p:nvPr/>
        </p:nvGrpSpPr>
        <p:grpSpPr>
          <a:xfrm>
            <a:off x="3959169" y="2815191"/>
            <a:ext cx="1803084" cy="1900293"/>
            <a:chOff x="1488591" y="2670521"/>
            <a:chExt cx="1803084" cy="1900293"/>
          </a:xfrm>
        </p:grpSpPr>
        <p:sp>
          <p:nvSpPr>
            <p:cNvPr id="16" name="Oval 7">
              <a:extLst>
                <a:ext uri="{FF2B5EF4-FFF2-40B4-BE49-F238E27FC236}">
                  <a16:creationId xmlns:a16="http://schemas.microsoft.com/office/drawing/2014/main" id="{DEA20497-B36B-407C-BE0C-D9AD2C89C111}"/>
                </a:ext>
              </a:extLst>
            </p:cNvPr>
            <p:cNvSpPr/>
            <p:nvPr/>
          </p:nvSpPr>
          <p:spPr>
            <a:xfrm>
              <a:off x="2005824" y="2670521"/>
              <a:ext cx="768618" cy="768618"/>
            </a:xfrm>
            <a:prstGeom prst="ellipse">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kern="0" dirty="0">
                  <a:latin typeface="字魂98号-菱方体" panose="00000500000000000000" pitchFamily="2" charset="-122"/>
                  <a:ea typeface="字魂98号-菱方体" panose="00000500000000000000" pitchFamily="2" charset="-122"/>
                  <a:cs typeface="+mn-ea"/>
                  <a:sym typeface="+mn-lt"/>
                </a:rPr>
                <a:t>2</a:t>
              </a:r>
              <a:endParaRPr kumimoji="0" lang="id-ID" sz="3600"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grpSp>
          <p:nvGrpSpPr>
            <p:cNvPr id="17" name="Group 8">
              <a:extLst>
                <a:ext uri="{FF2B5EF4-FFF2-40B4-BE49-F238E27FC236}">
                  <a16:creationId xmlns:a16="http://schemas.microsoft.com/office/drawing/2014/main" id="{A0BBAB62-5774-40B5-8BB0-457C82A4A720}"/>
                </a:ext>
              </a:extLst>
            </p:cNvPr>
            <p:cNvGrpSpPr/>
            <p:nvPr/>
          </p:nvGrpSpPr>
          <p:grpSpPr>
            <a:xfrm>
              <a:off x="1488591" y="3605675"/>
              <a:ext cx="1803084" cy="965139"/>
              <a:chOff x="3033915" y="2686917"/>
              <a:chExt cx="2884934" cy="1544225"/>
            </a:xfrm>
          </p:grpSpPr>
          <p:sp>
            <p:nvSpPr>
              <p:cNvPr id="18" name="TextBox 9">
                <a:extLst>
                  <a:ext uri="{FF2B5EF4-FFF2-40B4-BE49-F238E27FC236}">
                    <a16:creationId xmlns:a16="http://schemas.microsoft.com/office/drawing/2014/main" id="{C57D95B3-ED98-4803-A394-75CBEC13A897}"/>
                  </a:ext>
                </a:extLst>
              </p:cNvPr>
              <p:cNvSpPr txBox="1"/>
              <p:nvPr/>
            </p:nvSpPr>
            <p:spPr>
              <a:xfrm>
                <a:off x="3430765" y="2686917"/>
                <a:ext cx="2091238" cy="640177"/>
              </a:xfrm>
              <a:prstGeom prst="rect">
                <a:avLst/>
              </a:prstGeom>
              <a:noFill/>
            </p:spPr>
            <p:txBody>
              <a:bodyPr wrap="none" rtlCol="0">
                <a:spAutoFit/>
              </a:bodyPr>
              <a:lstStyle/>
              <a:p>
                <a:pPr algn="ctr"/>
                <a:r>
                  <a:rPr lang="zh-CN" altLang="en-US" sz="2000" spc="188" dirty="0">
                    <a:latin typeface="字魂98号-菱方体" panose="00000500000000000000" pitchFamily="2" charset="-122"/>
                    <a:ea typeface="字魂98号-菱方体" panose="00000500000000000000" pitchFamily="2" charset="-122"/>
                    <a:cs typeface="+mn-ea"/>
                    <a:sym typeface="+mn-lt"/>
                  </a:rPr>
                  <a:t>输入标题</a:t>
                </a:r>
                <a:endParaRPr lang="id-ID" altLang="zh-CN" sz="2000" spc="188" dirty="0">
                  <a:latin typeface="字魂98号-菱方体" panose="00000500000000000000" pitchFamily="2" charset="-122"/>
                  <a:ea typeface="字魂98号-菱方体" panose="00000500000000000000" pitchFamily="2" charset="-122"/>
                  <a:cs typeface="+mn-ea"/>
                  <a:sym typeface="+mn-lt"/>
                </a:endParaRPr>
              </a:p>
            </p:txBody>
          </p:sp>
          <p:sp>
            <p:nvSpPr>
              <p:cNvPr id="19" name="Rectangle 10">
                <a:extLst>
                  <a:ext uri="{FF2B5EF4-FFF2-40B4-BE49-F238E27FC236}">
                    <a16:creationId xmlns:a16="http://schemas.microsoft.com/office/drawing/2014/main" id="{B21A1159-07ED-4DEE-97C8-106E2EC42B59}"/>
                  </a:ext>
                </a:extLst>
              </p:cNvPr>
              <p:cNvSpPr/>
              <p:nvPr/>
            </p:nvSpPr>
            <p:spPr>
              <a:xfrm flipH="1">
                <a:off x="3033915" y="3144484"/>
                <a:ext cx="2884934" cy="1086658"/>
              </a:xfrm>
              <a:prstGeom prst="rect">
                <a:avLst/>
              </a:prstGeom>
            </p:spPr>
            <p:txBody>
              <a:bodyPr wrap="square">
                <a:spAutoFit/>
              </a:bodyPr>
              <a:lstStyle/>
              <a:p>
                <a:pPr algn="ctr">
                  <a:lnSpc>
                    <a:spcPct val="120000"/>
                  </a:lnSpc>
                </a:pPr>
                <a:r>
                  <a:rPr lang="en-US" sz="1100" dirty="0">
                    <a:latin typeface="字魂98号-菱方体" panose="00000500000000000000" pitchFamily="2" charset="-122"/>
                    <a:ea typeface="字魂98号-菱方体" panose="00000500000000000000" pitchFamily="2" charset="-122"/>
                    <a:cs typeface="+mn-ea"/>
                    <a:sym typeface="+mn-lt"/>
                  </a:rPr>
                  <a:t>A wonderful serenity has taken possession of my entire soul, like these sweet mornings</a:t>
                </a:r>
                <a:endParaRPr lang="id-ID" sz="1100" dirty="0">
                  <a:latin typeface="字魂98号-菱方体" panose="00000500000000000000" pitchFamily="2" charset="-122"/>
                  <a:ea typeface="字魂98号-菱方体" panose="00000500000000000000" pitchFamily="2" charset="-122"/>
                  <a:cs typeface="+mn-ea"/>
                  <a:sym typeface="+mn-lt"/>
                </a:endParaRPr>
              </a:p>
            </p:txBody>
          </p:sp>
        </p:grpSp>
      </p:grpSp>
      <p:grpSp>
        <p:nvGrpSpPr>
          <p:cNvPr id="20" name="组合 19">
            <a:extLst>
              <a:ext uri="{FF2B5EF4-FFF2-40B4-BE49-F238E27FC236}">
                <a16:creationId xmlns:a16="http://schemas.microsoft.com/office/drawing/2014/main" id="{83A87E31-0B9A-4BA5-9539-6727ECCAB5B9}"/>
              </a:ext>
            </a:extLst>
          </p:cNvPr>
          <p:cNvGrpSpPr/>
          <p:nvPr/>
        </p:nvGrpSpPr>
        <p:grpSpPr>
          <a:xfrm>
            <a:off x="6429747" y="2815191"/>
            <a:ext cx="1803084" cy="1900293"/>
            <a:chOff x="1488591" y="2670521"/>
            <a:chExt cx="1803084" cy="1900293"/>
          </a:xfrm>
        </p:grpSpPr>
        <p:sp>
          <p:nvSpPr>
            <p:cNvPr id="21" name="Oval 7">
              <a:extLst>
                <a:ext uri="{FF2B5EF4-FFF2-40B4-BE49-F238E27FC236}">
                  <a16:creationId xmlns:a16="http://schemas.microsoft.com/office/drawing/2014/main" id="{76C8F85B-2325-48B3-9AFA-EBBC680D8F2B}"/>
                </a:ext>
              </a:extLst>
            </p:cNvPr>
            <p:cNvSpPr/>
            <p:nvPr/>
          </p:nvSpPr>
          <p:spPr>
            <a:xfrm>
              <a:off x="2005824" y="2670521"/>
              <a:ext cx="768618" cy="768618"/>
            </a:xfrm>
            <a:prstGeom prst="ellipse">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kern="0" dirty="0">
                  <a:latin typeface="字魂98号-菱方体" panose="00000500000000000000" pitchFamily="2" charset="-122"/>
                  <a:ea typeface="字魂98号-菱方体" panose="00000500000000000000" pitchFamily="2" charset="-122"/>
                  <a:cs typeface="+mn-ea"/>
                  <a:sym typeface="+mn-lt"/>
                </a:rPr>
                <a:t>3</a:t>
              </a:r>
              <a:endParaRPr kumimoji="0" lang="id-ID" sz="3600"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grpSp>
          <p:nvGrpSpPr>
            <p:cNvPr id="22" name="Group 8">
              <a:extLst>
                <a:ext uri="{FF2B5EF4-FFF2-40B4-BE49-F238E27FC236}">
                  <a16:creationId xmlns:a16="http://schemas.microsoft.com/office/drawing/2014/main" id="{FA3C825D-199D-43EF-A7B6-3626934BCD90}"/>
                </a:ext>
              </a:extLst>
            </p:cNvPr>
            <p:cNvGrpSpPr/>
            <p:nvPr/>
          </p:nvGrpSpPr>
          <p:grpSpPr>
            <a:xfrm>
              <a:off x="1488591" y="3605675"/>
              <a:ext cx="1803084" cy="965139"/>
              <a:chOff x="3033915" y="2686917"/>
              <a:chExt cx="2884934" cy="1544225"/>
            </a:xfrm>
          </p:grpSpPr>
          <p:sp>
            <p:nvSpPr>
              <p:cNvPr id="23" name="TextBox 9">
                <a:extLst>
                  <a:ext uri="{FF2B5EF4-FFF2-40B4-BE49-F238E27FC236}">
                    <a16:creationId xmlns:a16="http://schemas.microsoft.com/office/drawing/2014/main" id="{AA536567-7B5C-4191-ACBE-FACDC79C93A0}"/>
                  </a:ext>
                </a:extLst>
              </p:cNvPr>
              <p:cNvSpPr txBox="1"/>
              <p:nvPr/>
            </p:nvSpPr>
            <p:spPr>
              <a:xfrm>
                <a:off x="3430765" y="2686917"/>
                <a:ext cx="2091238" cy="640177"/>
              </a:xfrm>
              <a:prstGeom prst="rect">
                <a:avLst/>
              </a:prstGeom>
              <a:noFill/>
            </p:spPr>
            <p:txBody>
              <a:bodyPr wrap="none" rtlCol="0">
                <a:spAutoFit/>
              </a:bodyPr>
              <a:lstStyle/>
              <a:p>
                <a:pPr algn="ctr"/>
                <a:r>
                  <a:rPr lang="zh-CN" altLang="en-US" sz="2000" spc="188" dirty="0">
                    <a:latin typeface="字魂98号-菱方体" panose="00000500000000000000" pitchFamily="2" charset="-122"/>
                    <a:ea typeface="字魂98号-菱方体" panose="00000500000000000000" pitchFamily="2" charset="-122"/>
                    <a:cs typeface="+mn-ea"/>
                    <a:sym typeface="+mn-lt"/>
                  </a:rPr>
                  <a:t>输入标题</a:t>
                </a:r>
                <a:endParaRPr lang="id-ID" altLang="zh-CN" sz="2000" spc="188" dirty="0">
                  <a:latin typeface="字魂98号-菱方体" panose="00000500000000000000" pitchFamily="2" charset="-122"/>
                  <a:ea typeface="字魂98号-菱方体" panose="00000500000000000000" pitchFamily="2" charset="-122"/>
                  <a:cs typeface="+mn-ea"/>
                  <a:sym typeface="+mn-lt"/>
                </a:endParaRPr>
              </a:p>
            </p:txBody>
          </p:sp>
          <p:sp>
            <p:nvSpPr>
              <p:cNvPr id="24" name="Rectangle 10">
                <a:extLst>
                  <a:ext uri="{FF2B5EF4-FFF2-40B4-BE49-F238E27FC236}">
                    <a16:creationId xmlns:a16="http://schemas.microsoft.com/office/drawing/2014/main" id="{68327295-AC31-41E4-B821-2EE3F622C284}"/>
                  </a:ext>
                </a:extLst>
              </p:cNvPr>
              <p:cNvSpPr/>
              <p:nvPr/>
            </p:nvSpPr>
            <p:spPr>
              <a:xfrm flipH="1">
                <a:off x="3033915" y="3144484"/>
                <a:ext cx="2884934" cy="1086658"/>
              </a:xfrm>
              <a:prstGeom prst="rect">
                <a:avLst/>
              </a:prstGeom>
            </p:spPr>
            <p:txBody>
              <a:bodyPr wrap="square">
                <a:spAutoFit/>
              </a:bodyPr>
              <a:lstStyle/>
              <a:p>
                <a:pPr algn="ctr">
                  <a:lnSpc>
                    <a:spcPct val="120000"/>
                  </a:lnSpc>
                </a:pPr>
                <a:r>
                  <a:rPr lang="en-US" sz="1100" dirty="0">
                    <a:latin typeface="字魂98号-菱方体" panose="00000500000000000000" pitchFamily="2" charset="-122"/>
                    <a:ea typeface="字魂98号-菱方体" panose="00000500000000000000" pitchFamily="2" charset="-122"/>
                    <a:cs typeface="+mn-ea"/>
                    <a:sym typeface="+mn-lt"/>
                  </a:rPr>
                  <a:t>A wonderful serenity has taken possession of my entire soul, like these sweet mornings</a:t>
                </a:r>
                <a:endParaRPr lang="id-ID" sz="1100" dirty="0">
                  <a:latin typeface="字魂98号-菱方体" panose="00000500000000000000" pitchFamily="2" charset="-122"/>
                  <a:ea typeface="字魂98号-菱方体" panose="00000500000000000000" pitchFamily="2" charset="-122"/>
                  <a:cs typeface="+mn-ea"/>
                  <a:sym typeface="+mn-lt"/>
                </a:endParaRPr>
              </a:p>
            </p:txBody>
          </p:sp>
        </p:grpSp>
      </p:grpSp>
      <p:grpSp>
        <p:nvGrpSpPr>
          <p:cNvPr id="25" name="组合 24">
            <a:extLst>
              <a:ext uri="{FF2B5EF4-FFF2-40B4-BE49-F238E27FC236}">
                <a16:creationId xmlns:a16="http://schemas.microsoft.com/office/drawing/2014/main" id="{905DCF80-4D35-427A-ADFB-E32A9A512831}"/>
              </a:ext>
            </a:extLst>
          </p:cNvPr>
          <p:cNvGrpSpPr/>
          <p:nvPr/>
        </p:nvGrpSpPr>
        <p:grpSpPr>
          <a:xfrm>
            <a:off x="8900326" y="2815191"/>
            <a:ext cx="1803084" cy="1900293"/>
            <a:chOff x="1488591" y="2670521"/>
            <a:chExt cx="1803084" cy="1900293"/>
          </a:xfrm>
        </p:grpSpPr>
        <p:sp>
          <p:nvSpPr>
            <p:cNvPr id="26" name="Oval 7">
              <a:extLst>
                <a:ext uri="{FF2B5EF4-FFF2-40B4-BE49-F238E27FC236}">
                  <a16:creationId xmlns:a16="http://schemas.microsoft.com/office/drawing/2014/main" id="{548DB85A-72FC-4A34-A9BE-D6365838A6D1}"/>
                </a:ext>
              </a:extLst>
            </p:cNvPr>
            <p:cNvSpPr/>
            <p:nvPr/>
          </p:nvSpPr>
          <p:spPr>
            <a:xfrm>
              <a:off x="2005824" y="2670521"/>
              <a:ext cx="768618" cy="768618"/>
            </a:xfrm>
            <a:prstGeom prst="ellipse">
              <a:avLst/>
            </a:prstGeom>
            <a:solidFill>
              <a:schemeClr val="accent6">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kern="0" dirty="0">
                  <a:latin typeface="字魂98号-菱方体" panose="00000500000000000000" pitchFamily="2" charset="-122"/>
                  <a:ea typeface="字魂98号-菱方体" panose="00000500000000000000" pitchFamily="2" charset="-122"/>
                  <a:cs typeface="+mn-ea"/>
                  <a:sym typeface="+mn-lt"/>
                </a:rPr>
                <a:t>4</a:t>
              </a:r>
              <a:endParaRPr kumimoji="0" lang="id-ID" sz="3600" b="0" i="0" u="none" strike="noStrike" kern="0" cap="none" spc="0" normalizeH="0" baseline="0" noProof="0" dirty="0">
                <a:ln>
                  <a:noFill/>
                </a:ln>
                <a:effectLst/>
                <a:uLnTx/>
                <a:uFillTx/>
                <a:latin typeface="字魂98号-菱方体" panose="00000500000000000000" pitchFamily="2" charset="-122"/>
                <a:ea typeface="字魂98号-菱方体" panose="00000500000000000000" pitchFamily="2" charset="-122"/>
                <a:cs typeface="+mn-ea"/>
                <a:sym typeface="+mn-lt"/>
              </a:endParaRPr>
            </a:p>
          </p:txBody>
        </p:sp>
        <p:grpSp>
          <p:nvGrpSpPr>
            <p:cNvPr id="27" name="Group 8">
              <a:extLst>
                <a:ext uri="{FF2B5EF4-FFF2-40B4-BE49-F238E27FC236}">
                  <a16:creationId xmlns:a16="http://schemas.microsoft.com/office/drawing/2014/main" id="{F8B813FD-EDBF-4469-A313-C50C865F4CB8}"/>
                </a:ext>
              </a:extLst>
            </p:cNvPr>
            <p:cNvGrpSpPr/>
            <p:nvPr/>
          </p:nvGrpSpPr>
          <p:grpSpPr>
            <a:xfrm>
              <a:off x="1488591" y="3605675"/>
              <a:ext cx="1803084" cy="965139"/>
              <a:chOff x="3033915" y="2686917"/>
              <a:chExt cx="2884934" cy="1544225"/>
            </a:xfrm>
          </p:grpSpPr>
          <p:sp>
            <p:nvSpPr>
              <p:cNvPr id="28" name="TextBox 9">
                <a:extLst>
                  <a:ext uri="{FF2B5EF4-FFF2-40B4-BE49-F238E27FC236}">
                    <a16:creationId xmlns:a16="http://schemas.microsoft.com/office/drawing/2014/main" id="{B4B49866-5492-4B17-809F-4EED09A1BED6}"/>
                  </a:ext>
                </a:extLst>
              </p:cNvPr>
              <p:cNvSpPr txBox="1"/>
              <p:nvPr/>
            </p:nvSpPr>
            <p:spPr>
              <a:xfrm>
                <a:off x="3430765" y="2686917"/>
                <a:ext cx="2091238" cy="640177"/>
              </a:xfrm>
              <a:prstGeom prst="rect">
                <a:avLst/>
              </a:prstGeom>
              <a:noFill/>
            </p:spPr>
            <p:txBody>
              <a:bodyPr wrap="none" rtlCol="0">
                <a:spAutoFit/>
              </a:bodyPr>
              <a:lstStyle/>
              <a:p>
                <a:pPr algn="ctr"/>
                <a:r>
                  <a:rPr lang="zh-CN" altLang="en-US" sz="2000" spc="188" dirty="0">
                    <a:latin typeface="字魂98号-菱方体" panose="00000500000000000000" pitchFamily="2" charset="-122"/>
                    <a:ea typeface="字魂98号-菱方体" panose="00000500000000000000" pitchFamily="2" charset="-122"/>
                    <a:cs typeface="+mn-ea"/>
                    <a:sym typeface="+mn-lt"/>
                  </a:rPr>
                  <a:t>输入标题</a:t>
                </a:r>
                <a:endParaRPr lang="id-ID" altLang="zh-CN" sz="2000" spc="188" dirty="0">
                  <a:latin typeface="字魂98号-菱方体" panose="00000500000000000000" pitchFamily="2" charset="-122"/>
                  <a:ea typeface="字魂98号-菱方体" panose="00000500000000000000" pitchFamily="2" charset="-122"/>
                  <a:cs typeface="+mn-ea"/>
                  <a:sym typeface="+mn-lt"/>
                </a:endParaRPr>
              </a:p>
            </p:txBody>
          </p:sp>
          <p:sp>
            <p:nvSpPr>
              <p:cNvPr id="29" name="Rectangle 10">
                <a:extLst>
                  <a:ext uri="{FF2B5EF4-FFF2-40B4-BE49-F238E27FC236}">
                    <a16:creationId xmlns:a16="http://schemas.microsoft.com/office/drawing/2014/main" id="{5FC71018-DA36-4990-A294-0F8BAB590736}"/>
                  </a:ext>
                </a:extLst>
              </p:cNvPr>
              <p:cNvSpPr/>
              <p:nvPr/>
            </p:nvSpPr>
            <p:spPr>
              <a:xfrm flipH="1">
                <a:off x="3033915" y="3144484"/>
                <a:ext cx="2884934" cy="1086658"/>
              </a:xfrm>
              <a:prstGeom prst="rect">
                <a:avLst/>
              </a:prstGeom>
            </p:spPr>
            <p:txBody>
              <a:bodyPr wrap="square">
                <a:spAutoFit/>
              </a:bodyPr>
              <a:lstStyle/>
              <a:p>
                <a:pPr algn="ctr">
                  <a:lnSpc>
                    <a:spcPct val="120000"/>
                  </a:lnSpc>
                </a:pPr>
                <a:r>
                  <a:rPr lang="en-US" sz="1100" dirty="0">
                    <a:latin typeface="字魂98号-菱方体" panose="00000500000000000000" pitchFamily="2" charset="-122"/>
                    <a:ea typeface="字魂98号-菱方体" panose="00000500000000000000" pitchFamily="2" charset="-122"/>
                    <a:cs typeface="+mn-ea"/>
                    <a:sym typeface="+mn-lt"/>
                  </a:rPr>
                  <a:t>A wonderful serenity has taken possession of my entire soul, like these sweet mornings</a:t>
                </a:r>
                <a:endParaRPr lang="id-ID" sz="1100" dirty="0">
                  <a:latin typeface="字魂98号-菱方体" panose="00000500000000000000" pitchFamily="2" charset="-122"/>
                  <a:ea typeface="字魂98号-菱方体" panose="00000500000000000000" pitchFamily="2" charset="-122"/>
                  <a:cs typeface="+mn-ea"/>
                  <a:sym typeface="+mn-lt"/>
                </a:endParaRPr>
              </a:p>
            </p:txBody>
          </p:sp>
        </p:grpSp>
      </p:grpSp>
    </p:spTree>
    <p:extLst>
      <p:ext uri="{BB962C8B-B14F-4D97-AF65-F5344CB8AC3E}">
        <p14:creationId xmlns:p14="http://schemas.microsoft.com/office/powerpoint/2010/main" val="24460196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6667">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14:bounceEnd="66667">
                                          <p:cBhvr additive="base">
                                            <p:cTn id="11" dur="750" fill="hold"/>
                                            <p:tgtEl>
                                              <p:spTgt spid="6"/>
                                            </p:tgtEl>
                                            <p:attrNameLst>
                                              <p:attrName>ppt_x</p:attrName>
                                            </p:attrNameLst>
                                          </p:cBhvr>
                                          <p:tavLst>
                                            <p:tav tm="0">
                                              <p:val>
                                                <p:strVal val="#ppt_x"/>
                                              </p:val>
                                            </p:tav>
                                            <p:tav tm="100000">
                                              <p:val>
                                                <p:strVal val="#ppt_x"/>
                                              </p:val>
                                            </p:tav>
                                          </p:tavLst>
                                        </p:anim>
                                        <p:anim calcmode="lin" valueType="num" p14:bounceEnd="66667">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6667">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14:bounceEnd="66667">
                                          <p:cBhvr additive="base">
                                            <p:cTn id="15" dur="750" fill="hold"/>
                                            <p:tgtEl>
                                              <p:spTgt spid="7"/>
                                            </p:tgtEl>
                                            <p:attrNameLst>
                                              <p:attrName>ppt_x</p:attrName>
                                            </p:attrNameLst>
                                          </p:cBhvr>
                                          <p:tavLst>
                                            <p:tav tm="0">
                                              <p:val>
                                                <p:strVal val="#ppt_x"/>
                                              </p:val>
                                            </p:tav>
                                            <p:tav tm="100000">
                                              <p:val>
                                                <p:strVal val="#ppt_x"/>
                                              </p:val>
                                            </p:tav>
                                          </p:tavLst>
                                        </p:anim>
                                        <p:anim calcmode="lin" valueType="num" p14:bounceEnd="66667">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6667">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14:bounceEnd="66667">
                                          <p:cBhvr additive="base">
                                            <p:cTn id="19" dur="750" fill="hold"/>
                                            <p:tgtEl>
                                              <p:spTgt spid="8"/>
                                            </p:tgtEl>
                                            <p:attrNameLst>
                                              <p:attrName>ppt_x</p:attrName>
                                            </p:attrNameLst>
                                          </p:cBhvr>
                                          <p:tavLst>
                                            <p:tav tm="0">
                                              <p:val>
                                                <p:strVal val="#ppt_x"/>
                                              </p:val>
                                            </p:tav>
                                            <p:tav tm="100000">
                                              <p:val>
                                                <p:strVal val="#ppt_x"/>
                                              </p:val>
                                            </p:tav>
                                          </p:tavLst>
                                        </p:anim>
                                        <p:anim calcmode="lin" valueType="num" p14:bounceEnd="66667">
                                          <p:cBhvr additive="base">
                                            <p:cTn id="20" dur="7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6667">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14:bounceEnd="66667">
                                          <p:cBhvr additive="base">
                                            <p:cTn id="23" dur="750" fill="hold"/>
                                            <p:tgtEl>
                                              <p:spTgt spid="9"/>
                                            </p:tgtEl>
                                            <p:attrNameLst>
                                              <p:attrName>ppt_x</p:attrName>
                                            </p:attrNameLst>
                                          </p:cBhvr>
                                          <p:tavLst>
                                            <p:tav tm="0">
                                              <p:val>
                                                <p:strVal val="#ppt_x"/>
                                              </p:val>
                                            </p:tav>
                                            <p:tav tm="100000">
                                              <p:val>
                                                <p:strVal val="#ppt_x"/>
                                              </p:val>
                                            </p:tav>
                                          </p:tavLst>
                                        </p:anim>
                                        <p:anim calcmode="lin" valueType="num" p14:bounceEnd="66667">
                                          <p:cBhvr additive="base">
                                            <p:cTn id="24" dur="75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1250"/>
                                </p:stCondLst>
                                <p:childTnLst>
                                  <p:par>
                                    <p:cTn id="26" presetID="2" presetClass="entr" presetSubtype="4" fill="hold" nodeType="afterEffect" p14:presetBounceEnd="66667">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66667">
                                          <p:cBhvr additive="base">
                                            <p:cTn id="28" dur="750" fill="hold"/>
                                            <p:tgtEl>
                                              <p:spTgt spid="10"/>
                                            </p:tgtEl>
                                            <p:attrNameLst>
                                              <p:attrName>ppt_x</p:attrName>
                                            </p:attrNameLst>
                                          </p:cBhvr>
                                          <p:tavLst>
                                            <p:tav tm="0">
                                              <p:val>
                                                <p:strVal val="#ppt_x"/>
                                              </p:val>
                                            </p:tav>
                                            <p:tav tm="100000">
                                              <p:val>
                                                <p:strVal val="#ppt_x"/>
                                              </p:val>
                                            </p:tav>
                                          </p:tavLst>
                                        </p:anim>
                                        <p:anim calcmode="lin" valueType="num" p14:bounceEnd="66667">
                                          <p:cBhvr additive="base">
                                            <p:cTn id="29" dur="75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14:presetBounceEnd="66667">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14:bounceEnd="66667">
                                          <p:cBhvr additive="base">
                                            <p:cTn id="32" dur="75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33" dur="75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14:presetBounceEnd="66667">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14:bounceEnd="66667">
                                          <p:cBhvr additive="base">
                                            <p:cTn id="36" dur="750" fill="hold"/>
                                            <p:tgtEl>
                                              <p:spTgt spid="20"/>
                                            </p:tgtEl>
                                            <p:attrNameLst>
                                              <p:attrName>ppt_x</p:attrName>
                                            </p:attrNameLst>
                                          </p:cBhvr>
                                          <p:tavLst>
                                            <p:tav tm="0">
                                              <p:val>
                                                <p:strVal val="#ppt_x"/>
                                              </p:val>
                                            </p:tav>
                                            <p:tav tm="100000">
                                              <p:val>
                                                <p:strVal val="#ppt_x"/>
                                              </p:val>
                                            </p:tav>
                                          </p:tavLst>
                                        </p:anim>
                                        <p:anim calcmode="lin" valueType="num" p14:bounceEnd="66667">
                                          <p:cBhvr additive="base">
                                            <p:cTn id="37" dur="75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14:presetBounceEnd="66667">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14:bounceEnd="66667">
                                          <p:cBhvr additive="base">
                                            <p:cTn id="40" dur="750" fill="hold"/>
                                            <p:tgtEl>
                                              <p:spTgt spid="25"/>
                                            </p:tgtEl>
                                            <p:attrNameLst>
                                              <p:attrName>ppt_x</p:attrName>
                                            </p:attrNameLst>
                                          </p:cBhvr>
                                          <p:tavLst>
                                            <p:tav tm="0">
                                              <p:val>
                                                <p:strVal val="#ppt_x"/>
                                              </p:val>
                                            </p:tav>
                                            <p:tav tm="100000">
                                              <p:val>
                                                <p:strVal val="#ppt_x"/>
                                              </p:val>
                                            </p:tav>
                                          </p:tavLst>
                                        </p:anim>
                                        <p:anim calcmode="lin" valueType="num" p14:bounceEnd="66667">
                                          <p:cBhvr additive="base">
                                            <p:cTn id="41"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750" fill="hold"/>
                                            <p:tgtEl>
                                              <p:spTgt spid="9"/>
                                            </p:tgtEl>
                                            <p:attrNameLst>
                                              <p:attrName>ppt_x</p:attrName>
                                            </p:attrNameLst>
                                          </p:cBhvr>
                                          <p:tavLst>
                                            <p:tav tm="0">
                                              <p:val>
                                                <p:strVal val="#ppt_x"/>
                                              </p:val>
                                            </p:tav>
                                            <p:tav tm="100000">
                                              <p:val>
                                                <p:strVal val="#ppt_x"/>
                                              </p:val>
                                            </p:tav>
                                          </p:tavLst>
                                        </p:anim>
                                        <p:anim calcmode="lin" valueType="num">
                                          <p:cBhvr additive="base">
                                            <p:cTn id="24" dur="75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1250"/>
                                </p:stCondLst>
                                <p:childTnLst>
                                  <p:par>
                                    <p:cTn id="26" presetID="2" presetClass="entr" presetSubtype="4"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750" fill="hold"/>
                                            <p:tgtEl>
                                              <p:spTgt spid="10"/>
                                            </p:tgtEl>
                                            <p:attrNameLst>
                                              <p:attrName>ppt_x</p:attrName>
                                            </p:attrNameLst>
                                          </p:cBhvr>
                                          <p:tavLst>
                                            <p:tav tm="0">
                                              <p:val>
                                                <p:strVal val="#ppt_x"/>
                                              </p:val>
                                            </p:tav>
                                            <p:tav tm="100000">
                                              <p:val>
                                                <p:strVal val="#ppt_x"/>
                                              </p:val>
                                            </p:tav>
                                          </p:tavLst>
                                        </p:anim>
                                        <p:anim calcmode="lin" valueType="num">
                                          <p:cBhvr additive="base">
                                            <p:cTn id="29" dur="75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750" fill="hold"/>
                                            <p:tgtEl>
                                              <p:spTgt spid="15"/>
                                            </p:tgtEl>
                                            <p:attrNameLst>
                                              <p:attrName>ppt_x</p:attrName>
                                            </p:attrNameLst>
                                          </p:cBhvr>
                                          <p:tavLst>
                                            <p:tav tm="0">
                                              <p:val>
                                                <p:strVal val="#ppt_x"/>
                                              </p:val>
                                            </p:tav>
                                            <p:tav tm="100000">
                                              <p:val>
                                                <p:strVal val="#ppt_x"/>
                                              </p:val>
                                            </p:tav>
                                          </p:tavLst>
                                        </p:anim>
                                        <p:anim calcmode="lin" valueType="num">
                                          <p:cBhvr additive="base">
                                            <p:cTn id="33" dur="75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750" fill="hold"/>
                                            <p:tgtEl>
                                              <p:spTgt spid="20"/>
                                            </p:tgtEl>
                                            <p:attrNameLst>
                                              <p:attrName>ppt_x</p:attrName>
                                            </p:attrNameLst>
                                          </p:cBhvr>
                                          <p:tavLst>
                                            <p:tav tm="0">
                                              <p:val>
                                                <p:strVal val="#ppt_x"/>
                                              </p:val>
                                            </p:tav>
                                            <p:tav tm="100000">
                                              <p:val>
                                                <p:strVal val="#ppt_x"/>
                                              </p:val>
                                            </p:tav>
                                          </p:tavLst>
                                        </p:anim>
                                        <p:anim calcmode="lin" valueType="num">
                                          <p:cBhvr additive="base">
                                            <p:cTn id="37" dur="75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750" fill="hold"/>
                                            <p:tgtEl>
                                              <p:spTgt spid="25"/>
                                            </p:tgtEl>
                                            <p:attrNameLst>
                                              <p:attrName>ppt_x</p:attrName>
                                            </p:attrNameLst>
                                          </p:cBhvr>
                                          <p:tavLst>
                                            <p:tav tm="0">
                                              <p:val>
                                                <p:strVal val="#ppt_x"/>
                                              </p:val>
                                            </p:tav>
                                            <p:tav tm="100000">
                                              <p:val>
                                                <p:strVal val="#ppt_x"/>
                                              </p:val>
                                            </p:tav>
                                          </p:tavLst>
                                        </p:anim>
                                        <p:anim calcmode="lin" valueType="num">
                                          <p:cBhvr additive="base">
                                            <p:cTn id="41"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406D91C-F4F5-4385-8CDB-4F1910D2D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0000">
            <a:off x="5160410" y="2575117"/>
            <a:ext cx="542925" cy="1466850"/>
          </a:xfrm>
          <a:prstGeom prst="rect">
            <a:avLst/>
          </a:prstGeom>
        </p:spPr>
      </p:pic>
      <p:pic>
        <p:nvPicPr>
          <p:cNvPr id="10" name="图片 9">
            <a:extLst>
              <a:ext uri="{FF2B5EF4-FFF2-40B4-BE49-F238E27FC236}">
                <a16:creationId xmlns:a16="http://schemas.microsoft.com/office/drawing/2014/main" id="{12370D76-F120-4C98-8A87-3A7A5E839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96692">
            <a:off x="4104636" y="2976493"/>
            <a:ext cx="581025" cy="1362075"/>
          </a:xfrm>
          <a:prstGeom prst="rect">
            <a:avLst/>
          </a:prstGeom>
        </p:spPr>
      </p:pic>
      <p:pic>
        <p:nvPicPr>
          <p:cNvPr id="2" name="图片 1">
            <a:extLst>
              <a:ext uri="{FF2B5EF4-FFF2-40B4-BE49-F238E27FC236}">
                <a16:creationId xmlns:a16="http://schemas.microsoft.com/office/drawing/2014/main" id="{B0BC6297-099A-4CE4-890E-0DD86C173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102766">
            <a:off x="3020175" y="2693053"/>
            <a:ext cx="565383" cy="1928954"/>
          </a:xfrm>
          <a:prstGeom prst="rect">
            <a:avLst/>
          </a:prstGeom>
        </p:spPr>
      </p:pic>
      <p:sp>
        <p:nvSpPr>
          <p:cNvPr id="4" name="文本框 3">
            <a:extLst>
              <a:ext uri="{FF2B5EF4-FFF2-40B4-BE49-F238E27FC236}">
                <a16:creationId xmlns:a16="http://schemas.microsoft.com/office/drawing/2014/main" id="{540A0992-AF0C-4BEE-89D1-AC83218A8C41}"/>
              </a:ext>
            </a:extLst>
          </p:cNvPr>
          <p:cNvSpPr txBox="1"/>
          <p:nvPr/>
        </p:nvSpPr>
        <p:spPr>
          <a:xfrm>
            <a:off x="3165965" y="1951475"/>
            <a:ext cx="4250779" cy="27853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en-US" altLang="zh-CN"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rPr>
              <a:t>04</a:t>
            </a:r>
            <a:endParaRPr lang="zh-CN" altLang="en-US"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endParaRPr>
          </a:p>
        </p:txBody>
      </p:sp>
      <p:cxnSp>
        <p:nvCxnSpPr>
          <p:cNvPr id="5" name="直接连接符 4">
            <a:extLst>
              <a:ext uri="{FF2B5EF4-FFF2-40B4-BE49-F238E27FC236}">
                <a16:creationId xmlns:a16="http://schemas.microsoft.com/office/drawing/2014/main" id="{BAE9619D-9876-43B5-A167-035FA2D9EDBC}"/>
              </a:ext>
            </a:extLst>
          </p:cNvPr>
          <p:cNvCxnSpPr/>
          <p:nvPr/>
        </p:nvCxnSpPr>
        <p:spPr>
          <a:xfrm>
            <a:off x="5707517" y="3657531"/>
            <a:ext cx="2712870" cy="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AD81039-A3A5-4C98-B068-8EAF7346D2D6}"/>
              </a:ext>
            </a:extLst>
          </p:cNvPr>
          <p:cNvSpPr txBox="1"/>
          <p:nvPr/>
        </p:nvSpPr>
        <p:spPr>
          <a:xfrm>
            <a:off x="5623064" y="3033535"/>
            <a:ext cx="2797323" cy="523220"/>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800" i="0" spc="60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输入你的标题</a:t>
            </a:r>
          </a:p>
        </p:txBody>
      </p:sp>
      <p:sp>
        <p:nvSpPr>
          <p:cNvPr id="7" name="文本框 6">
            <a:extLst>
              <a:ext uri="{FF2B5EF4-FFF2-40B4-BE49-F238E27FC236}">
                <a16:creationId xmlns:a16="http://schemas.microsoft.com/office/drawing/2014/main" id="{25BC122F-F1FB-4F1B-AE66-DC5834222C7B}"/>
              </a:ext>
            </a:extLst>
          </p:cNvPr>
          <p:cNvSpPr txBox="1"/>
          <p:nvPr/>
        </p:nvSpPr>
        <p:spPr>
          <a:xfrm>
            <a:off x="5623064" y="3801822"/>
            <a:ext cx="2797323" cy="6115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687" i="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请输入您的文字内容请输入您的文字内容。</a:t>
            </a:r>
            <a:endParaRPr lang="zh-CN" altLang="en-US" sz="1687" i="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pic>
        <p:nvPicPr>
          <p:cNvPr id="9" name="图片 8">
            <a:extLst>
              <a:ext uri="{FF2B5EF4-FFF2-40B4-BE49-F238E27FC236}">
                <a16:creationId xmlns:a16="http://schemas.microsoft.com/office/drawing/2014/main" id="{25BE6136-5578-4C01-9837-25EA5D42B2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62834">
            <a:off x="8307441" y="3139714"/>
            <a:ext cx="338511" cy="631887"/>
          </a:xfrm>
          <a:prstGeom prst="rect">
            <a:avLst/>
          </a:prstGeom>
        </p:spPr>
      </p:pic>
      <p:pic>
        <p:nvPicPr>
          <p:cNvPr id="11" name="图片 10">
            <a:extLst>
              <a:ext uri="{FF2B5EF4-FFF2-40B4-BE49-F238E27FC236}">
                <a16:creationId xmlns:a16="http://schemas.microsoft.com/office/drawing/2014/main" id="{063FC202-C7D2-48E4-B2D0-9FBA52C3AE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spTree>
    <p:extLst>
      <p:ext uri="{BB962C8B-B14F-4D97-AF65-F5344CB8AC3E}">
        <p14:creationId xmlns:p14="http://schemas.microsoft.com/office/powerpoint/2010/main" val="164945912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5C9625C8-321F-43DB-9517-8C85ECDB47C2}"/>
              </a:ext>
            </a:extLst>
          </p:cNvPr>
          <p:cNvGrpSpPr/>
          <p:nvPr/>
        </p:nvGrpSpPr>
        <p:grpSpPr>
          <a:xfrm>
            <a:off x="987366" y="1798155"/>
            <a:ext cx="3721218" cy="3721218"/>
            <a:chOff x="1231781" y="1855305"/>
            <a:chExt cx="3721218" cy="3721218"/>
          </a:xfrm>
          <a:solidFill>
            <a:schemeClr val="accent6">
              <a:lumMod val="40000"/>
              <a:lumOff val="60000"/>
            </a:schemeClr>
          </a:solidFill>
        </p:grpSpPr>
        <p:sp>
          <p:nvSpPr>
            <p:cNvPr id="11" name="椭圆 10">
              <a:extLst>
                <a:ext uri="{FF2B5EF4-FFF2-40B4-BE49-F238E27FC236}">
                  <a16:creationId xmlns:a16="http://schemas.microsoft.com/office/drawing/2014/main" id="{3F9C131F-0703-48A4-A741-50C6DC357F5C}"/>
                </a:ext>
              </a:extLst>
            </p:cNvPr>
            <p:cNvSpPr/>
            <p:nvPr/>
          </p:nvSpPr>
          <p:spPr>
            <a:xfrm>
              <a:off x="1231781" y="1855305"/>
              <a:ext cx="3721218" cy="372121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2" name="矩形 11">
              <a:extLst>
                <a:ext uri="{FF2B5EF4-FFF2-40B4-BE49-F238E27FC236}">
                  <a16:creationId xmlns:a16="http://schemas.microsoft.com/office/drawing/2014/main" id="{AC6FE4CC-022B-44E0-9E40-B0F25E402044}"/>
                </a:ext>
              </a:extLst>
            </p:cNvPr>
            <p:cNvSpPr/>
            <p:nvPr/>
          </p:nvSpPr>
          <p:spPr>
            <a:xfrm>
              <a:off x="1743926" y="3217508"/>
              <a:ext cx="2696929" cy="1670457"/>
            </a:xfrm>
            <a:prstGeom prst="rect">
              <a:avLst/>
            </a:prstGeom>
            <a:grpFill/>
          </p:spPr>
          <p:txBody>
            <a:bodyPr vert="horz" wrap="square">
              <a:spAutoFit/>
            </a:bodyPr>
            <a:lstStyle/>
            <a:p>
              <a:pPr algn="ctr">
                <a:lnSpc>
                  <a:spcPct val="150000"/>
                </a:lnSpc>
              </a:pP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Ut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wisi</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enim</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ad minim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veniam</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quis</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nostrud</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exerci</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tation</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ullamcorperUt</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wisi</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enim</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ad minim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veniam</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quis</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nostrud</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exerci</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tation</a:t>
              </a:r>
              <a:r>
                <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 </a:t>
              </a:r>
              <a:r>
                <a:rPr lang="en-US" altLang="zh-CN" sz="1400" dirty="0" err="1">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ullamcorper</a:t>
              </a:r>
              <a:endParaRPr lang="en-US" altLang="zh-CN" sz="1400"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endParaRPr>
            </a:p>
          </p:txBody>
        </p:sp>
        <p:sp>
          <p:nvSpPr>
            <p:cNvPr id="13" name="矩形 12">
              <a:extLst>
                <a:ext uri="{FF2B5EF4-FFF2-40B4-BE49-F238E27FC236}">
                  <a16:creationId xmlns:a16="http://schemas.microsoft.com/office/drawing/2014/main" id="{513CE1FF-97BD-4555-8063-F45BA722CE14}"/>
                </a:ext>
              </a:extLst>
            </p:cNvPr>
            <p:cNvSpPr/>
            <p:nvPr/>
          </p:nvSpPr>
          <p:spPr>
            <a:xfrm>
              <a:off x="1941643" y="2679450"/>
              <a:ext cx="2301495" cy="600164"/>
            </a:xfrm>
            <a:prstGeom prst="rect">
              <a:avLst/>
            </a:prstGeom>
            <a:grpFill/>
          </p:spPr>
          <p:txBody>
            <a:bodyPr vert="horz" wrap="square">
              <a:spAutoFit/>
            </a:bodyPr>
            <a:lstStyle/>
            <a:p>
              <a:pPr algn="ctr">
                <a:lnSpc>
                  <a:spcPct val="150000"/>
                </a:lnSpc>
              </a:pPr>
              <a:r>
                <a:rPr lang="zh-CN" altLang="en-US" sz="2400" b="1" dirty="0">
                  <a:latin typeface="思源黑体 CN Light" panose="020B0300000000000000" pitchFamily="34" charset="-122"/>
                  <a:ea typeface="思源黑体 CN Light" panose="020B0300000000000000" pitchFamily="34" charset="-122"/>
                  <a:cs typeface="Arial" panose="020B0604020202020204" pitchFamily="34" charset="0"/>
                  <a:sym typeface="思源黑体 CN Light" panose="020B0300000000000000" pitchFamily="34" charset="-122"/>
                </a:rPr>
                <a:t>输入您的标题</a:t>
              </a:r>
            </a:p>
          </p:txBody>
        </p:sp>
      </p:grpSp>
      <p:sp>
        <p:nvSpPr>
          <p:cNvPr id="17" name="Rectangle 36">
            <a:extLst>
              <a:ext uri="{FF2B5EF4-FFF2-40B4-BE49-F238E27FC236}">
                <a16:creationId xmlns:a16="http://schemas.microsoft.com/office/drawing/2014/main" id="{BF894C99-235E-4596-8228-8B53A0BB56D9}"/>
              </a:ext>
            </a:extLst>
          </p:cNvPr>
          <p:cNvSpPr/>
          <p:nvPr/>
        </p:nvSpPr>
        <p:spPr>
          <a:xfrm>
            <a:off x="5220728" y="2394920"/>
            <a:ext cx="5983905" cy="3479927"/>
          </a:xfrm>
          <a:prstGeom prst="rect">
            <a:avLst/>
          </a:prstGeom>
        </p:spPr>
        <p:txBody>
          <a:bodyPr wrap="square">
            <a:spAutoFit/>
          </a:bodyPr>
          <a:lstStyle/>
          <a:p>
            <a:pPr>
              <a:lnSpc>
                <a:spcPct val="150000"/>
              </a:lnSpc>
            </a:pP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hendrerit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tellus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vel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est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tempus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lobortis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Vestibulum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tellus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dolor,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tincidunt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sed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ornare</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vitae,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placerat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vel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enim</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Quisque</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odio</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urna</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dictum a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ullamcorper</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id, tempus et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mauris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Cras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eu</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congue</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est.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Phasellus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dapibus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ante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eu</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turpis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mollis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tempor</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Donec</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pretium</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tortor</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laoreet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accumsan</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erat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velit</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iaculis</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orci</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ac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efficitur</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ex lorem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nec</a:t>
            </a: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spc="3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urna</a:t>
            </a:r>
            <a:endPar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a:p>
            <a:pPr>
              <a:lnSpc>
                <a:spcPct val="150000"/>
              </a:lnSpc>
            </a:pPr>
            <a:endPar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a:p>
            <a:pPr>
              <a:lnSpc>
                <a:spcPct val="150000"/>
              </a:lnSpc>
            </a:pPr>
            <a:endPar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a:p>
            <a:pPr>
              <a:lnSpc>
                <a:spcPct val="150000"/>
              </a:lnSpc>
            </a:pPr>
            <a:r>
              <a:rPr lang="zh-CN" altLang="en-US" sz="2800" b="1"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输入您的标题</a:t>
            </a:r>
          </a:p>
          <a:p>
            <a:pPr lvl="0">
              <a:lnSpc>
                <a:spcPct val="150000"/>
              </a:lnSpc>
            </a:pPr>
            <a:r>
              <a:rPr lang="en-US" sz="1200" spc="3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p>
        </p:txBody>
      </p:sp>
      <p:grpSp>
        <p:nvGrpSpPr>
          <p:cNvPr id="25" name="Group 19_1_1_1">
            <a:extLst>
              <a:ext uri="{FF2B5EF4-FFF2-40B4-BE49-F238E27FC236}">
                <a16:creationId xmlns:a16="http://schemas.microsoft.com/office/drawing/2014/main" id="{5ED5EA69-80BA-4D5B-A030-4E52C7B74767}"/>
              </a:ext>
            </a:extLst>
          </p:cNvPr>
          <p:cNvGrpSpPr/>
          <p:nvPr/>
        </p:nvGrpSpPr>
        <p:grpSpPr>
          <a:xfrm>
            <a:off x="0" y="0"/>
            <a:ext cx="2154885" cy="1272084"/>
            <a:chOff x="73660" y="99675"/>
            <a:chExt cx="2154885" cy="1272084"/>
          </a:xfrm>
        </p:grpSpPr>
        <p:cxnSp>
          <p:nvCxnSpPr>
            <p:cNvPr id="26" name="直接连接符 25">
              <a:extLst>
                <a:ext uri="{FF2B5EF4-FFF2-40B4-BE49-F238E27FC236}">
                  <a16:creationId xmlns:a16="http://schemas.microsoft.com/office/drawing/2014/main" id="{75463391-C2FC-4644-B9E1-29E552DAF9B2}"/>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430B974-F273-4A93-B08F-7D5426F90FCD}"/>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B70BD8B-ED07-4C19-829D-0E288F21728C}"/>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DCBA390B-2B1D-4B7B-8815-5C6F1382FFE1}"/>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30" name="椭圆 29">
              <a:extLst>
                <a:ext uri="{FF2B5EF4-FFF2-40B4-BE49-F238E27FC236}">
                  <a16:creationId xmlns:a16="http://schemas.microsoft.com/office/drawing/2014/main" id="{C7A54E46-08B1-4B54-8C0A-D9AA5C38F6FB}"/>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1" name="椭圆 30">
              <a:extLst>
                <a:ext uri="{FF2B5EF4-FFF2-40B4-BE49-F238E27FC236}">
                  <a16:creationId xmlns:a16="http://schemas.microsoft.com/office/drawing/2014/main" id="{B321EBB7-CD68-41CD-B2E2-02BDC94AEB6A}"/>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2" name="椭圆 31">
              <a:extLst>
                <a:ext uri="{FF2B5EF4-FFF2-40B4-BE49-F238E27FC236}">
                  <a16:creationId xmlns:a16="http://schemas.microsoft.com/office/drawing/2014/main" id="{208B7D64-6518-4583-BFF9-A3298BF89756}"/>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3" name="椭圆 32">
              <a:extLst>
                <a:ext uri="{FF2B5EF4-FFF2-40B4-BE49-F238E27FC236}">
                  <a16:creationId xmlns:a16="http://schemas.microsoft.com/office/drawing/2014/main" id="{56C1DC44-1540-41CB-9D16-47F014732702}"/>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4" name="文本框 33">
              <a:extLst>
                <a:ext uri="{FF2B5EF4-FFF2-40B4-BE49-F238E27FC236}">
                  <a16:creationId xmlns:a16="http://schemas.microsoft.com/office/drawing/2014/main" id="{2EACE301-1382-43CC-916C-4E03A1A6F693}"/>
                </a:ext>
              </a:extLst>
            </p:cNvPr>
            <p:cNvSpPr txBox="1"/>
            <p:nvPr/>
          </p:nvSpPr>
          <p:spPr>
            <a:xfrm>
              <a:off x="1330542" y="540762"/>
              <a:ext cx="89800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04</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28243680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F38706B-983B-4F5F-9E92-28CBF5F7A951}"/>
              </a:ext>
            </a:extLst>
          </p:cNvPr>
          <p:cNvGrpSpPr/>
          <p:nvPr/>
        </p:nvGrpSpPr>
        <p:grpSpPr>
          <a:xfrm>
            <a:off x="3869620" y="2541412"/>
            <a:ext cx="4456070" cy="2499227"/>
            <a:chOff x="3860095" y="2322334"/>
            <a:chExt cx="4456070" cy="2499227"/>
          </a:xfrm>
        </p:grpSpPr>
        <p:sp>
          <p:nvSpPr>
            <p:cNvPr id="3" name="Freeform: Shape 188">
              <a:extLst>
                <a:ext uri="{FF2B5EF4-FFF2-40B4-BE49-F238E27FC236}">
                  <a16:creationId xmlns:a16="http://schemas.microsoft.com/office/drawing/2014/main" id="{2CE6639A-6A1B-4CC9-92FB-EE24E8AAB560}"/>
                </a:ext>
              </a:extLst>
            </p:cNvPr>
            <p:cNvSpPr>
              <a:spLocks/>
            </p:cNvSpPr>
            <p:nvPr/>
          </p:nvSpPr>
          <p:spPr bwMode="auto">
            <a:xfrm flipH="1">
              <a:off x="5875430" y="3563085"/>
              <a:ext cx="1058184" cy="1258476"/>
            </a:xfrm>
            <a:custGeom>
              <a:avLst/>
              <a:gdLst/>
              <a:ahLst/>
              <a:cxnLst>
                <a:cxn ang="0">
                  <a:pos x="0" y="57"/>
                </a:cxn>
                <a:cxn ang="0">
                  <a:pos x="20" y="73"/>
                </a:cxn>
                <a:cxn ang="0">
                  <a:pos x="17" y="64"/>
                </a:cxn>
                <a:cxn ang="0">
                  <a:pos x="62" y="0"/>
                </a:cxn>
                <a:cxn ang="0">
                  <a:pos x="37" y="0"/>
                </a:cxn>
                <a:cxn ang="0">
                  <a:pos x="8" y="40"/>
                </a:cxn>
                <a:cxn ang="0">
                  <a:pos x="5" y="30"/>
                </a:cxn>
                <a:cxn ang="0">
                  <a:pos x="0" y="57"/>
                </a:cxn>
              </a:cxnLst>
              <a:rect l="0" t="0" r="r" b="b"/>
              <a:pathLst>
                <a:path w="62" h="73">
                  <a:moveTo>
                    <a:pt x="0" y="57"/>
                  </a:moveTo>
                  <a:cubicBezTo>
                    <a:pt x="20" y="73"/>
                    <a:pt x="20" y="73"/>
                    <a:pt x="20" y="73"/>
                  </a:cubicBezTo>
                  <a:cubicBezTo>
                    <a:pt x="17" y="64"/>
                    <a:pt x="17" y="64"/>
                    <a:pt x="17" y="64"/>
                  </a:cubicBezTo>
                  <a:cubicBezTo>
                    <a:pt x="43" y="55"/>
                    <a:pt x="62" y="30"/>
                    <a:pt x="62" y="0"/>
                  </a:cubicBezTo>
                  <a:cubicBezTo>
                    <a:pt x="37" y="0"/>
                    <a:pt x="37" y="0"/>
                    <a:pt x="37" y="0"/>
                  </a:cubicBezTo>
                  <a:cubicBezTo>
                    <a:pt x="37" y="19"/>
                    <a:pt x="25" y="34"/>
                    <a:pt x="8" y="40"/>
                  </a:cubicBezTo>
                  <a:cubicBezTo>
                    <a:pt x="5" y="30"/>
                    <a:pt x="5" y="30"/>
                    <a:pt x="5" y="30"/>
                  </a:cubicBezTo>
                  <a:lnTo>
                    <a:pt x="0" y="57"/>
                  </a:lnTo>
                  <a:close/>
                </a:path>
              </a:pathLst>
            </a:custGeom>
            <a:solidFill>
              <a:schemeClr val="accent1">
                <a:lumMod val="100000"/>
              </a:schemeClr>
            </a:solidFill>
            <a:ln w="9525">
              <a:solidFill>
                <a:schemeClr val="bg1">
                  <a:lumMod val="95000"/>
                </a:schemeClr>
              </a:solidFill>
              <a:round/>
              <a:headEnd/>
              <a:tailEnd/>
            </a:ln>
          </p:spPr>
          <p:txBody>
            <a:bodyPr anchor="ctr">
              <a:scene3d>
                <a:camera prst="orthographicFront"/>
                <a:lightRig rig="threePt" dir="t"/>
              </a:scene3d>
              <a:sp3d contourW="12700"/>
            </a:bodyPr>
            <a:lstStyle/>
            <a:p>
              <a:pPr algn="ctr"/>
              <a:endParaRPr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 name="Freeform: Shape 191">
              <a:extLst>
                <a:ext uri="{FF2B5EF4-FFF2-40B4-BE49-F238E27FC236}">
                  <a16:creationId xmlns:a16="http://schemas.microsoft.com/office/drawing/2014/main" id="{D818501C-4B1B-4571-B188-AB95D61E250C}"/>
                </a:ext>
              </a:extLst>
            </p:cNvPr>
            <p:cNvSpPr>
              <a:spLocks/>
            </p:cNvSpPr>
            <p:nvPr/>
          </p:nvSpPr>
          <p:spPr bwMode="auto">
            <a:xfrm flipH="1">
              <a:off x="7070096" y="3683615"/>
              <a:ext cx="1246069" cy="1068819"/>
            </a:xfrm>
            <a:custGeom>
              <a:avLst/>
              <a:gdLst/>
              <a:ahLst/>
              <a:cxnLst>
                <a:cxn ang="0">
                  <a:pos x="16" y="0"/>
                </a:cxn>
                <a:cxn ang="0">
                  <a:pos x="0" y="20"/>
                </a:cxn>
                <a:cxn ang="0">
                  <a:pos x="9" y="17"/>
                </a:cxn>
                <a:cxn ang="0">
                  <a:pos x="73" y="62"/>
                </a:cxn>
                <a:cxn ang="0">
                  <a:pos x="73" y="37"/>
                </a:cxn>
                <a:cxn ang="0">
                  <a:pos x="33" y="8"/>
                </a:cxn>
                <a:cxn ang="0">
                  <a:pos x="43" y="5"/>
                </a:cxn>
                <a:cxn ang="0">
                  <a:pos x="16" y="0"/>
                </a:cxn>
              </a:cxnLst>
              <a:rect l="0" t="0" r="r" b="b"/>
              <a:pathLst>
                <a:path w="73" h="62">
                  <a:moveTo>
                    <a:pt x="16" y="0"/>
                  </a:moveTo>
                  <a:cubicBezTo>
                    <a:pt x="0" y="20"/>
                    <a:pt x="0" y="20"/>
                    <a:pt x="0" y="20"/>
                  </a:cubicBezTo>
                  <a:cubicBezTo>
                    <a:pt x="9" y="17"/>
                    <a:pt x="9" y="17"/>
                    <a:pt x="9" y="17"/>
                  </a:cubicBezTo>
                  <a:cubicBezTo>
                    <a:pt x="18" y="43"/>
                    <a:pt x="44" y="62"/>
                    <a:pt x="73" y="62"/>
                  </a:cubicBezTo>
                  <a:cubicBezTo>
                    <a:pt x="73" y="37"/>
                    <a:pt x="73" y="37"/>
                    <a:pt x="73" y="37"/>
                  </a:cubicBezTo>
                  <a:cubicBezTo>
                    <a:pt x="55" y="37"/>
                    <a:pt x="39" y="25"/>
                    <a:pt x="33" y="8"/>
                  </a:cubicBezTo>
                  <a:cubicBezTo>
                    <a:pt x="43" y="5"/>
                    <a:pt x="43" y="5"/>
                    <a:pt x="43" y="5"/>
                  </a:cubicBezTo>
                  <a:lnTo>
                    <a:pt x="16" y="0"/>
                  </a:lnTo>
                  <a:close/>
                </a:path>
              </a:pathLst>
            </a:custGeom>
            <a:solidFill>
              <a:schemeClr val="accent6"/>
            </a:solidFill>
            <a:ln w="9525">
              <a:solidFill>
                <a:schemeClr val="bg1">
                  <a:lumMod val="95000"/>
                </a:schemeClr>
              </a:solidFill>
              <a:round/>
              <a:headEnd/>
              <a:tailEnd/>
            </a:ln>
          </p:spPr>
          <p:txBody>
            <a:bodyPr anchor="ctr">
              <a:scene3d>
                <a:camera prst="orthographicFront"/>
                <a:lightRig rig="threePt" dir="t"/>
              </a:scene3d>
              <a:sp3d contourW="12700"/>
            </a:bodyPr>
            <a:lstStyle/>
            <a:p>
              <a:pPr algn="ctr"/>
              <a:endParaRPr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 name="Freeform: Shape 194">
              <a:extLst>
                <a:ext uri="{FF2B5EF4-FFF2-40B4-BE49-F238E27FC236}">
                  <a16:creationId xmlns:a16="http://schemas.microsoft.com/office/drawing/2014/main" id="{52436CBB-0497-4476-B54C-04CE6F6B1C2F}"/>
                </a:ext>
              </a:extLst>
            </p:cNvPr>
            <p:cNvSpPr>
              <a:spLocks/>
            </p:cNvSpPr>
            <p:nvPr/>
          </p:nvSpPr>
          <p:spPr bwMode="auto">
            <a:xfrm flipH="1">
              <a:off x="7155176" y="2322334"/>
              <a:ext cx="1075909" cy="1258476"/>
            </a:xfrm>
            <a:custGeom>
              <a:avLst/>
              <a:gdLst/>
              <a:ahLst/>
              <a:cxnLst>
                <a:cxn ang="0">
                  <a:pos x="63" y="16"/>
                </a:cxn>
                <a:cxn ang="0">
                  <a:pos x="43" y="0"/>
                </a:cxn>
                <a:cxn ang="0">
                  <a:pos x="46" y="9"/>
                </a:cxn>
                <a:cxn ang="0">
                  <a:pos x="0" y="73"/>
                </a:cxn>
                <a:cxn ang="0">
                  <a:pos x="26" y="73"/>
                </a:cxn>
                <a:cxn ang="0">
                  <a:pos x="54" y="33"/>
                </a:cxn>
                <a:cxn ang="0">
                  <a:pos x="58" y="43"/>
                </a:cxn>
                <a:cxn ang="0">
                  <a:pos x="63" y="16"/>
                </a:cxn>
              </a:cxnLst>
              <a:rect l="0" t="0" r="r" b="b"/>
              <a:pathLst>
                <a:path w="63" h="73">
                  <a:moveTo>
                    <a:pt x="63" y="16"/>
                  </a:moveTo>
                  <a:cubicBezTo>
                    <a:pt x="43" y="0"/>
                    <a:pt x="43" y="0"/>
                    <a:pt x="43" y="0"/>
                  </a:cubicBezTo>
                  <a:cubicBezTo>
                    <a:pt x="46" y="9"/>
                    <a:pt x="46" y="9"/>
                    <a:pt x="46" y="9"/>
                  </a:cubicBezTo>
                  <a:cubicBezTo>
                    <a:pt x="19" y="18"/>
                    <a:pt x="0" y="43"/>
                    <a:pt x="0" y="73"/>
                  </a:cubicBezTo>
                  <a:cubicBezTo>
                    <a:pt x="26" y="73"/>
                    <a:pt x="26" y="73"/>
                    <a:pt x="26" y="73"/>
                  </a:cubicBezTo>
                  <a:cubicBezTo>
                    <a:pt x="26" y="55"/>
                    <a:pt x="38" y="39"/>
                    <a:pt x="54" y="33"/>
                  </a:cubicBezTo>
                  <a:cubicBezTo>
                    <a:pt x="58" y="43"/>
                    <a:pt x="58" y="43"/>
                    <a:pt x="58" y="43"/>
                  </a:cubicBezTo>
                  <a:lnTo>
                    <a:pt x="63" y="16"/>
                  </a:lnTo>
                  <a:close/>
                </a:path>
              </a:pathLst>
            </a:custGeom>
            <a:solidFill>
              <a:schemeClr val="accent1">
                <a:lumMod val="100000"/>
              </a:schemeClr>
            </a:solidFill>
            <a:ln w="9525">
              <a:solidFill>
                <a:schemeClr val="bg1">
                  <a:lumMod val="95000"/>
                </a:schemeClr>
              </a:solidFill>
              <a:round/>
              <a:headEnd/>
              <a:tailEnd/>
            </a:ln>
          </p:spPr>
          <p:txBody>
            <a:bodyPr anchor="ctr">
              <a:scene3d>
                <a:camera prst="orthographicFront"/>
                <a:lightRig rig="threePt" dir="t"/>
              </a:scene3d>
              <a:sp3d contourW="12700"/>
            </a:bodyPr>
            <a:lstStyle/>
            <a:p>
              <a:pPr algn="ctr"/>
              <a:endParaRPr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Freeform: Shape 197">
              <a:extLst>
                <a:ext uri="{FF2B5EF4-FFF2-40B4-BE49-F238E27FC236}">
                  <a16:creationId xmlns:a16="http://schemas.microsoft.com/office/drawing/2014/main" id="{93D266A6-6D62-4D0F-9969-0E6E21C7C466}"/>
                </a:ext>
              </a:extLst>
            </p:cNvPr>
            <p:cNvSpPr>
              <a:spLocks/>
            </p:cNvSpPr>
            <p:nvPr/>
          </p:nvSpPr>
          <p:spPr bwMode="auto">
            <a:xfrm flipH="1">
              <a:off x="5123889" y="2391462"/>
              <a:ext cx="1246069" cy="1068819"/>
            </a:xfrm>
            <a:custGeom>
              <a:avLst/>
              <a:gdLst/>
              <a:ahLst/>
              <a:cxnLst>
                <a:cxn ang="0">
                  <a:pos x="16" y="62"/>
                </a:cxn>
                <a:cxn ang="0">
                  <a:pos x="0" y="42"/>
                </a:cxn>
                <a:cxn ang="0">
                  <a:pos x="9" y="45"/>
                </a:cxn>
                <a:cxn ang="0">
                  <a:pos x="73" y="0"/>
                </a:cxn>
                <a:cxn ang="0">
                  <a:pos x="73" y="25"/>
                </a:cxn>
                <a:cxn ang="0">
                  <a:pos x="33" y="54"/>
                </a:cxn>
                <a:cxn ang="0">
                  <a:pos x="43" y="57"/>
                </a:cxn>
                <a:cxn ang="0">
                  <a:pos x="16" y="62"/>
                </a:cxn>
              </a:cxnLst>
              <a:rect l="0" t="0" r="r" b="b"/>
              <a:pathLst>
                <a:path w="73" h="62">
                  <a:moveTo>
                    <a:pt x="16" y="62"/>
                  </a:moveTo>
                  <a:cubicBezTo>
                    <a:pt x="0" y="42"/>
                    <a:pt x="0" y="42"/>
                    <a:pt x="0" y="42"/>
                  </a:cubicBezTo>
                  <a:cubicBezTo>
                    <a:pt x="9" y="45"/>
                    <a:pt x="9" y="45"/>
                    <a:pt x="9" y="45"/>
                  </a:cubicBezTo>
                  <a:cubicBezTo>
                    <a:pt x="18" y="19"/>
                    <a:pt x="44" y="0"/>
                    <a:pt x="73" y="0"/>
                  </a:cubicBezTo>
                  <a:cubicBezTo>
                    <a:pt x="73" y="25"/>
                    <a:pt x="73" y="25"/>
                    <a:pt x="73" y="25"/>
                  </a:cubicBezTo>
                  <a:cubicBezTo>
                    <a:pt x="55" y="25"/>
                    <a:pt x="39" y="37"/>
                    <a:pt x="33" y="54"/>
                  </a:cubicBezTo>
                  <a:cubicBezTo>
                    <a:pt x="43" y="57"/>
                    <a:pt x="43" y="57"/>
                    <a:pt x="43" y="57"/>
                  </a:cubicBezTo>
                  <a:lnTo>
                    <a:pt x="16" y="62"/>
                  </a:lnTo>
                  <a:close/>
                </a:path>
              </a:pathLst>
            </a:custGeom>
            <a:solidFill>
              <a:schemeClr val="accent6"/>
            </a:solidFill>
            <a:ln w="9525">
              <a:solidFill>
                <a:schemeClr val="bg1">
                  <a:lumMod val="95000"/>
                </a:schemeClr>
              </a:solidFill>
              <a:round/>
              <a:headEnd/>
              <a:tailEnd/>
            </a:ln>
          </p:spPr>
          <p:txBody>
            <a:bodyPr anchor="ctr">
              <a:scene3d>
                <a:camera prst="orthographicFront"/>
                <a:lightRig rig="threePt" dir="t"/>
              </a:scene3d>
              <a:sp3d contourW="12700"/>
            </a:bodyPr>
            <a:lstStyle/>
            <a:p>
              <a:pPr algn="ctr"/>
              <a:endParaRPr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7" name="Freeform: Shape 200">
              <a:extLst>
                <a:ext uri="{FF2B5EF4-FFF2-40B4-BE49-F238E27FC236}">
                  <a16:creationId xmlns:a16="http://schemas.microsoft.com/office/drawing/2014/main" id="{84C38880-DCB2-4972-AAEC-1F136A76BC74}"/>
                </a:ext>
              </a:extLst>
            </p:cNvPr>
            <p:cNvSpPr>
              <a:spLocks/>
            </p:cNvSpPr>
            <p:nvPr/>
          </p:nvSpPr>
          <p:spPr bwMode="auto">
            <a:xfrm flipH="1">
              <a:off x="3860095" y="3736790"/>
              <a:ext cx="1246069" cy="1067046"/>
            </a:xfrm>
            <a:custGeom>
              <a:avLst/>
              <a:gdLst/>
              <a:ahLst/>
              <a:cxnLst>
                <a:cxn ang="0">
                  <a:pos x="57" y="0"/>
                </a:cxn>
                <a:cxn ang="0">
                  <a:pos x="73" y="20"/>
                </a:cxn>
                <a:cxn ang="0">
                  <a:pos x="64" y="17"/>
                </a:cxn>
                <a:cxn ang="0">
                  <a:pos x="0" y="62"/>
                </a:cxn>
                <a:cxn ang="0">
                  <a:pos x="0" y="37"/>
                </a:cxn>
                <a:cxn ang="0">
                  <a:pos x="40" y="8"/>
                </a:cxn>
                <a:cxn ang="0">
                  <a:pos x="30" y="5"/>
                </a:cxn>
                <a:cxn ang="0">
                  <a:pos x="57" y="0"/>
                </a:cxn>
              </a:cxnLst>
              <a:rect l="0" t="0" r="r" b="b"/>
              <a:pathLst>
                <a:path w="73" h="62">
                  <a:moveTo>
                    <a:pt x="57" y="0"/>
                  </a:moveTo>
                  <a:cubicBezTo>
                    <a:pt x="73" y="20"/>
                    <a:pt x="73" y="20"/>
                    <a:pt x="73" y="20"/>
                  </a:cubicBezTo>
                  <a:cubicBezTo>
                    <a:pt x="64" y="17"/>
                    <a:pt x="64" y="17"/>
                    <a:pt x="64" y="17"/>
                  </a:cubicBezTo>
                  <a:cubicBezTo>
                    <a:pt x="55" y="43"/>
                    <a:pt x="29" y="62"/>
                    <a:pt x="0" y="62"/>
                  </a:cubicBezTo>
                  <a:cubicBezTo>
                    <a:pt x="0" y="37"/>
                    <a:pt x="0" y="37"/>
                    <a:pt x="0" y="37"/>
                  </a:cubicBezTo>
                  <a:cubicBezTo>
                    <a:pt x="18" y="37"/>
                    <a:pt x="34" y="25"/>
                    <a:pt x="40" y="8"/>
                  </a:cubicBezTo>
                  <a:cubicBezTo>
                    <a:pt x="30" y="5"/>
                    <a:pt x="30" y="5"/>
                    <a:pt x="30" y="5"/>
                  </a:cubicBezTo>
                  <a:lnTo>
                    <a:pt x="57" y="0"/>
                  </a:lnTo>
                  <a:close/>
                </a:path>
              </a:pathLst>
            </a:custGeom>
            <a:solidFill>
              <a:schemeClr val="accent6"/>
            </a:solidFill>
            <a:ln w="9525">
              <a:solidFill>
                <a:schemeClr val="bg1">
                  <a:lumMod val="95000"/>
                </a:schemeClr>
              </a:solidFill>
              <a:round/>
              <a:headEnd/>
              <a:tailEnd/>
            </a:ln>
          </p:spPr>
          <p:txBody>
            <a:bodyPr anchor="ctr">
              <a:scene3d>
                <a:camera prst="orthographicFront"/>
                <a:lightRig rig="threePt" dir="t"/>
              </a:scene3d>
              <a:sp3d contourW="12700"/>
            </a:bodyPr>
            <a:lstStyle/>
            <a:p>
              <a:pPr algn="ctr"/>
              <a:endParaRPr sz="2000"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8" name="Freeform: Shape 203">
              <a:extLst>
                <a:ext uri="{FF2B5EF4-FFF2-40B4-BE49-F238E27FC236}">
                  <a16:creationId xmlns:a16="http://schemas.microsoft.com/office/drawing/2014/main" id="{BEC84BA6-B8A5-4FC8-816F-FEA6353E9DFC}"/>
                </a:ext>
              </a:extLst>
            </p:cNvPr>
            <p:cNvSpPr>
              <a:spLocks/>
            </p:cNvSpPr>
            <p:nvPr/>
          </p:nvSpPr>
          <p:spPr bwMode="auto">
            <a:xfrm flipH="1">
              <a:off x="3929223" y="2340059"/>
              <a:ext cx="1074136" cy="1258476"/>
            </a:xfrm>
            <a:custGeom>
              <a:avLst/>
              <a:gdLst/>
              <a:ahLst/>
              <a:cxnLst>
                <a:cxn ang="0">
                  <a:pos x="0" y="16"/>
                </a:cxn>
                <a:cxn ang="0">
                  <a:pos x="21" y="0"/>
                </a:cxn>
                <a:cxn ang="0">
                  <a:pos x="17" y="9"/>
                </a:cxn>
                <a:cxn ang="0">
                  <a:pos x="63" y="73"/>
                </a:cxn>
                <a:cxn ang="0">
                  <a:pos x="38" y="73"/>
                </a:cxn>
                <a:cxn ang="0">
                  <a:pos x="9" y="33"/>
                </a:cxn>
                <a:cxn ang="0">
                  <a:pos x="6" y="43"/>
                </a:cxn>
                <a:cxn ang="0">
                  <a:pos x="0" y="16"/>
                </a:cxn>
              </a:cxnLst>
              <a:rect l="0" t="0" r="r" b="b"/>
              <a:pathLst>
                <a:path w="63" h="73">
                  <a:moveTo>
                    <a:pt x="0" y="16"/>
                  </a:moveTo>
                  <a:cubicBezTo>
                    <a:pt x="21" y="0"/>
                    <a:pt x="21" y="0"/>
                    <a:pt x="21" y="0"/>
                  </a:cubicBezTo>
                  <a:cubicBezTo>
                    <a:pt x="17" y="9"/>
                    <a:pt x="17" y="9"/>
                    <a:pt x="17" y="9"/>
                  </a:cubicBezTo>
                  <a:cubicBezTo>
                    <a:pt x="44" y="18"/>
                    <a:pt x="63" y="43"/>
                    <a:pt x="63" y="73"/>
                  </a:cubicBezTo>
                  <a:cubicBezTo>
                    <a:pt x="38" y="73"/>
                    <a:pt x="38" y="73"/>
                    <a:pt x="38" y="73"/>
                  </a:cubicBezTo>
                  <a:cubicBezTo>
                    <a:pt x="38" y="54"/>
                    <a:pt x="26" y="39"/>
                    <a:pt x="9" y="33"/>
                  </a:cubicBezTo>
                  <a:cubicBezTo>
                    <a:pt x="6" y="43"/>
                    <a:pt x="6" y="43"/>
                    <a:pt x="6" y="43"/>
                  </a:cubicBezTo>
                  <a:lnTo>
                    <a:pt x="0" y="16"/>
                  </a:lnTo>
                  <a:close/>
                </a:path>
              </a:pathLst>
            </a:custGeom>
            <a:solidFill>
              <a:schemeClr val="accent1">
                <a:lumMod val="100000"/>
              </a:schemeClr>
            </a:solidFill>
            <a:ln w="9525">
              <a:solidFill>
                <a:schemeClr val="bg1">
                  <a:lumMod val="95000"/>
                </a:schemeClr>
              </a:solidFill>
              <a:round/>
              <a:headEnd/>
              <a:tailEnd/>
            </a:ln>
          </p:spPr>
          <p:txBody>
            <a:bodyPr anchor="ctr">
              <a:scene3d>
                <a:camera prst="orthographicFront"/>
                <a:lightRig rig="threePt" dir="t"/>
              </a:scene3d>
              <a:sp3d contourW="12700"/>
            </a:bodyPr>
            <a:lstStyle/>
            <a:p>
              <a:pPr algn="ctr"/>
              <a:endParaRPr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9" name="TextBox 211">
              <a:extLst>
                <a:ext uri="{FF2B5EF4-FFF2-40B4-BE49-F238E27FC236}">
                  <a16:creationId xmlns:a16="http://schemas.microsoft.com/office/drawing/2014/main" id="{1A5C59D2-A7A5-4A95-ABDD-EFE4CC1EBEA0}"/>
                </a:ext>
              </a:extLst>
            </p:cNvPr>
            <p:cNvSpPr txBox="1"/>
            <p:nvPr/>
          </p:nvSpPr>
          <p:spPr>
            <a:xfrm rot="20378142">
              <a:off x="4015587" y="3829258"/>
              <a:ext cx="441146" cy="369332"/>
            </a:xfrm>
            <a:prstGeom prst="rect">
              <a:avLst/>
            </a:prstGeom>
            <a:noFill/>
          </p:spPr>
          <p:txBody>
            <a:bodyPr wrap="none">
              <a:normAutofit lnSpcReduction="10000"/>
              <a:scene3d>
                <a:camera prst="orthographicFront"/>
                <a:lightRig rig="threePt" dir="t"/>
              </a:scene3d>
              <a:sp3d contourW="12700"/>
            </a:bodyPr>
            <a:lstStyle/>
            <a:p>
              <a:pPr algn="ctr"/>
              <a:r>
                <a:rPr lang="en-US" sz="2000"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01</a:t>
              </a:r>
            </a:p>
          </p:txBody>
        </p:sp>
        <p:sp>
          <p:nvSpPr>
            <p:cNvPr id="10" name="TextBox 212">
              <a:extLst>
                <a:ext uri="{FF2B5EF4-FFF2-40B4-BE49-F238E27FC236}">
                  <a16:creationId xmlns:a16="http://schemas.microsoft.com/office/drawing/2014/main" id="{02920C8D-64A2-4266-BBF7-2D82BA04D547}"/>
                </a:ext>
              </a:extLst>
            </p:cNvPr>
            <p:cNvSpPr txBox="1"/>
            <p:nvPr/>
          </p:nvSpPr>
          <p:spPr>
            <a:xfrm rot="3999129">
              <a:off x="4503568" y="2524589"/>
              <a:ext cx="441146" cy="369332"/>
            </a:xfrm>
            <a:prstGeom prst="rect">
              <a:avLst/>
            </a:prstGeom>
            <a:noFill/>
          </p:spPr>
          <p:txBody>
            <a:bodyPr wrap="none">
              <a:normAutofit lnSpcReduction="10000"/>
              <a:scene3d>
                <a:camera prst="orthographicFront"/>
                <a:lightRig rig="threePt" dir="t"/>
              </a:scene3d>
              <a:sp3d contourW="12700"/>
            </a:bodyPr>
            <a:lstStyle/>
            <a:p>
              <a:pPr algn="ctr"/>
              <a:r>
                <a:rPr lang="en-US" sz="2000"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02</a:t>
              </a:r>
            </a:p>
          </p:txBody>
        </p:sp>
        <p:sp>
          <p:nvSpPr>
            <p:cNvPr id="11" name="TextBox 213">
              <a:extLst>
                <a:ext uri="{FF2B5EF4-FFF2-40B4-BE49-F238E27FC236}">
                  <a16:creationId xmlns:a16="http://schemas.microsoft.com/office/drawing/2014/main" id="{8CE63B84-5329-4C6A-954B-F221F967B661}"/>
                </a:ext>
              </a:extLst>
            </p:cNvPr>
            <p:cNvSpPr txBox="1"/>
            <p:nvPr/>
          </p:nvSpPr>
          <p:spPr>
            <a:xfrm rot="20515583">
              <a:off x="5765218" y="2998389"/>
              <a:ext cx="441146" cy="369332"/>
            </a:xfrm>
            <a:prstGeom prst="rect">
              <a:avLst/>
            </a:prstGeom>
            <a:noFill/>
          </p:spPr>
          <p:txBody>
            <a:bodyPr wrap="none">
              <a:normAutofit lnSpcReduction="10000"/>
              <a:scene3d>
                <a:camera prst="orthographicFront"/>
                <a:lightRig rig="threePt" dir="t"/>
              </a:scene3d>
              <a:sp3d contourW="12700"/>
            </a:bodyPr>
            <a:lstStyle/>
            <a:p>
              <a:pPr algn="ctr"/>
              <a:r>
                <a:rPr lang="en-US"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03</a:t>
              </a:r>
            </a:p>
          </p:txBody>
        </p:sp>
        <p:sp>
          <p:nvSpPr>
            <p:cNvPr id="12" name="TextBox 214">
              <a:extLst>
                <a:ext uri="{FF2B5EF4-FFF2-40B4-BE49-F238E27FC236}">
                  <a16:creationId xmlns:a16="http://schemas.microsoft.com/office/drawing/2014/main" id="{36227777-FC4B-4FAD-8441-145B33F6C46C}"/>
                </a:ext>
              </a:extLst>
            </p:cNvPr>
            <p:cNvSpPr txBox="1"/>
            <p:nvPr/>
          </p:nvSpPr>
          <p:spPr>
            <a:xfrm rot="1800000">
              <a:off x="6447123" y="4254317"/>
              <a:ext cx="441146" cy="369332"/>
            </a:xfrm>
            <a:prstGeom prst="rect">
              <a:avLst/>
            </a:prstGeom>
            <a:noFill/>
          </p:spPr>
          <p:txBody>
            <a:bodyPr wrap="none">
              <a:normAutofit lnSpcReduction="10000"/>
              <a:scene3d>
                <a:camera prst="orthographicFront"/>
                <a:lightRig rig="threePt" dir="t"/>
              </a:scene3d>
              <a:sp3d contourW="12700"/>
            </a:bodyPr>
            <a:lstStyle/>
            <a:p>
              <a:pPr algn="ctr"/>
              <a:r>
                <a:rPr lang="en-US"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04</a:t>
              </a:r>
            </a:p>
          </p:txBody>
        </p:sp>
        <p:sp>
          <p:nvSpPr>
            <p:cNvPr id="13" name="TextBox 215">
              <a:extLst>
                <a:ext uri="{FF2B5EF4-FFF2-40B4-BE49-F238E27FC236}">
                  <a16:creationId xmlns:a16="http://schemas.microsoft.com/office/drawing/2014/main" id="{28276254-4428-4029-A31F-8A3839F9DF14}"/>
                </a:ext>
              </a:extLst>
            </p:cNvPr>
            <p:cNvSpPr txBox="1"/>
            <p:nvPr/>
          </p:nvSpPr>
          <p:spPr>
            <a:xfrm rot="1099619">
              <a:off x="7717598" y="3770959"/>
              <a:ext cx="441146" cy="369332"/>
            </a:xfrm>
            <a:prstGeom prst="rect">
              <a:avLst/>
            </a:prstGeom>
            <a:noFill/>
          </p:spPr>
          <p:txBody>
            <a:bodyPr wrap="none">
              <a:normAutofit lnSpcReduction="10000"/>
              <a:scene3d>
                <a:camera prst="orthographicFront"/>
                <a:lightRig rig="threePt" dir="t"/>
              </a:scene3d>
              <a:sp3d contourW="12700"/>
            </a:bodyPr>
            <a:lstStyle/>
            <a:p>
              <a:pPr algn="ctr"/>
              <a:r>
                <a:rPr lang="en-US"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05</a:t>
              </a:r>
            </a:p>
          </p:txBody>
        </p:sp>
        <p:sp>
          <p:nvSpPr>
            <p:cNvPr id="14" name="TextBox 216">
              <a:extLst>
                <a:ext uri="{FF2B5EF4-FFF2-40B4-BE49-F238E27FC236}">
                  <a16:creationId xmlns:a16="http://schemas.microsoft.com/office/drawing/2014/main" id="{E8D408F3-FCD3-4CBC-80AC-2112A87E1625}"/>
                </a:ext>
              </a:extLst>
            </p:cNvPr>
            <p:cNvSpPr txBox="1"/>
            <p:nvPr/>
          </p:nvSpPr>
          <p:spPr>
            <a:xfrm rot="17359790">
              <a:off x="7202110" y="2508146"/>
              <a:ext cx="441146" cy="369332"/>
            </a:xfrm>
            <a:prstGeom prst="rect">
              <a:avLst/>
            </a:prstGeom>
            <a:noFill/>
          </p:spPr>
          <p:txBody>
            <a:bodyPr wrap="none">
              <a:normAutofit lnSpcReduction="10000"/>
              <a:scene3d>
                <a:camera prst="orthographicFront"/>
                <a:lightRig rig="threePt" dir="t"/>
              </a:scene3d>
              <a:sp3d contourW="12700"/>
            </a:bodyPr>
            <a:lstStyle/>
            <a:p>
              <a:pPr algn="ctr"/>
              <a:r>
                <a:rPr lang="en-US" sz="200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06</a:t>
              </a:r>
            </a:p>
          </p:txBody>
        </p:sp>
      </p:grpSp>
      <p:grpSp>
        <p:nvGrpSpPr>
          <p:cNvPr id="15" name="组合 14">
            <a:extLst>
              <a:ext uri="{FF2B5EF4-FFF2-40B4-BE49-F238E27FC236}">
                <a16:creationId xmlns:a16="http://schemas.microsoft.com/office/drawing/2014/main" id="{089BB4CB-AF9D-4766-A631-0CB7BD3B9C11}"/>
              </a:ext>
            </a:extLst>
          </p:cNvPr>
          <p:cNvGrpSpPr/>
          <p:nvPr/>
        </p:nvGrpSpPr>
        <p:grpSpPr>
          <a:xfrm>
            <a:off x="8486236" y="1600854"/>
            <a:ext cx="2422746" cy="823200"/>
            <a:chOff x="7523108" y="3331677"/>
            <a:chExt cx="2422746" cy="823200"/>
          </a:xfrm>
        </p:grpSpPr>
        <p:sp>
          <p:nvSpPr>
            <p:cNvPr id="16" name="矩形 15">
              <a:extLst>
                <a:ext uri="{FF2B5EF4-FFF2-40B4-BE49-F238E27FC236}">
                  <a16:creationId xmlns:a16="http://schemas.microsoft.com/office/drawing/2014/main" id="{512A23FA-AC72-475A-ADA6-48E162DCC581}"/>
                </a:ext>
              </a:extLst>
            </p:cNvPr>
            <p:cNvSpPr/>
            <p:nvPr/>
          </p:nvSpPr>
          <p:spPr>
            <a:xfrm>
              <a:off x="7523108" y="3331677"/>
              <a:ext cx="2241974" cy="36715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17" name="文本框 16">
              <a:extLst>
                <a:ext uri="{FF2B5EF4-FFF2-40B4-BE49-F238E27FC236}">
                  <a16:creationId xmlns:a16="http://schemas.microsoft.com/office/drawing/2014/main" id="{9BA08431-6F0D-462A-AF1A-C35CEA60588E}"/>
                </a:ext>
              </a:extLst>
            </p:cNvPr>
            <p:cNvSpPr txBox="1"/>
            <p:nvPr/>
          </p:nvSpPr>
          <p:spPr>
            <a:xfrm>
              <a:off x="7523108" y="3641467"/>
              <a:ext cx="2422746"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grpSp>
        <p:nvGrpSpPr>
          <p:cNvPr id="18" name="组合 17">
            <a:extLst>
              <a:ext uri="{FF2B5EF4-FFF2-40B4-BE49-F238E27FC236}">
                <a16:creationId xmlns:a16="http://schemas.microsoft.com/office/drawing/2014/main" id="{E87F41B0-6ACF-4761-9C1F-76B28C3E62D8}"/>
              </a:ext>
            </a:extLst>
          </p:cNvPr>
          <p:cNvGrpSpPr/>
          <p:nvPr/>
        </p:nvGrpSpPr>
        <p:grpSpPr>
          <a:xfrm>
            <a:off x="1188299" y="1600854"/>
            <a:ext cx="2422746" cy="823200"/>
            <a:chOff x="7523108" y="3331677"/>
            <a:chExt cx="2422746" cy="823200"/>
          </a:xfrm>
        </p:grpSpPr>
        <p:sp>
          <p:nvSpPr>
            <p:cNvPr id="19" name="矩形 18">
              <a:extLst>
                <a:ext uri="{FF2B5EF4-FFF2-40B4-BE49-F238E27FC236}">
                  <a16:creationId xmlns:a16="http://schemas.microsoft.com/office/drawing/2014/main" id="{596A6DEF-6C8B-457F-A882-64A8D8F39C02}"/>
                </a:ext>
              </a:extLst>
            </p:cNvPr>
            <p:cNvSpPr/>
            <p:nvPr/>
          </p:nvSpPr>
          <p:spPr>
            <a:xfrm>
              <a:off x="7703880" y="3331677"/>
              <a:ext cx="2241974" cy="36715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20" name="文本框 19">
              <a:extLst>
                <a:ext uri="{FF2B5EF4-FFF2-40B4-BE49-F238E27FC236}">
                  <a16:creationId xmlns:a16="http://schemas.microsoft.com/office/drawing/2014/main" id="{6266A61C-27F8-4A33-A2E3-4654A6A173D6}"/>
                </a:ext>
              </a:extLst>
            </p:cNvPr>
            <p:cNvSpPr txBox="1"/>
            <p:nvPr/>
          </p:nvSpPr>
          <p:spPr>
            <a:xfrm>
              <a:off x="7523108" y="3641467"/>
              <a:ext cx="2422746" cy="51341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grpSp>
        <p:nvGrpSpPr>
          <p:cNvPr id="21" name="组合 20">
            <a:extLst>
              <a:ext uri="{FF2B5EF4-FFF2-40B4-BE49-F238E27FC236}">
                <a16:creationId xmlns:a16="http://schemas.microsoft.com/office/drawing/2014/main" id="{08C875BB-637B-4FDC-BDAC-CBCDD09F2D25}"/>
              </a:ext>
            </a:extLst>
          </p:cNvPr>
          <p:cNvGrpSpPr/>
          <p:nvPr/>
        </p:nvGrpSpPr>
        <p:grpSpPr>
          <a:xfrm>
            <a:off x="8486236" y="3227544"/>
            <a:ext cx="2422746" cy="823200"/>
            <a:chOff x="7523108" y="3331677"/>
            <a:chExt cx="2422746" cy="823200"/>
          </a:xfrm>
        </p:grpSpPr>
        <p:sp>
          <p:nvSpPr>
            <p:cNvPr id="22" name="矩形 21">
              <a:extLst>
                <a:ext uri="{FF2B5EF4-FFF2-40B4-BE49-F238E27FC236}">
                  <a16:creationId xmlns:a16="http://schemas.microsoft.com/office/drawing/2014/main" id="{B96BBB01-4DB0-4619-B33D-656ABB2096E2}"/>
                </a:ext>
              </a:extLst>
            </p:cNvPr>
            <p:cNvSpPr/>
            <p:nvPr/>
          </p:nvSpPr>
          <p:spPr>
            <a:xfrm>
              <a:off x="7523108" y="3331677"/>
              <a:ext cx="2241974" cy="36715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23" name="文本框 22">
              <a:extLst>
                <a:ext uri="{FF2B5EF4-FFF2-40B4-BE49-F238E27FC236}">
                  <a16:creationId xmlns:a16="http://schemas.microsoft.com/office/drawing/2014/main" id="{6A15BE69-FB6D-4D7B-A0CF-834C41585A28}"/>
                </a:ext>
              </a:extLst>
            </p:cNvPr>
            <p:cNvSpPr txBox="1"/>
            <p:nvPr/>
          </p:nvSpPr>
          <p:spPr>
            <a:xfrm>
              <a:off x="7523108" y="3641467"/>
              <a:ext cx="2422746"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grpSp>
        <p:nvGrpSpPr>
          <p:cNvPr id="24" name="组合 23">
            <a:extLst>
              <a:ext uri="{FF2B5EF4-FFF2-40B4-BE49-F238E27FC236}">
                <a16:creationId xmlns:a16="http://schemas.microsoft.com/office/drawing/2014/main" id="{17CEFE9C-6056-45E3-92BA-65EED435538C}"/>
              </a:ext>
            </a:extLst>
          </p:cNvPr>
          <p:cNvGrpSpPr/>
          <p:nvPr/>
        </p:nvGrpSpPr>
        <p:grpSpPr>
          <a:xfrm>
            <a:off x="1188299" y="3227544"/>
            <a:ext cx="2422746" cy="823200"/>
            <a:chOff x="7523108" y="3331677"/>
            <a:chExt cx="2422746" cy="823200"/>
          </a:xfrm>
        </p:grpSpPr>
        <p:sp>
          <p:nvSpPr>
            <p:cNvPr id="25" name="矩形 24">
              <a:extLst>
                <a:ext uri="{FF2B5EF4-FFF2-40B4-BE49-F238E27FC236}">
                  <a16:creationId xmlns:a16="http://schemas.microsoft.com/office/drawing/2014/main" id="{80333BCA-B512-48F9-AAA7-23EC733C1DD4}"/>
                </a:ext>
              </a:extLst>
            </p:cNvPr>
            <p:cNvSpPr/>
            <p:nvPr/>
          </p:nvSpPr>
          <p:spPr>
            <a:xfrm>
              <a:off x="7703880" y="3331677"/>
              <a:ext cx="2241974" cy="36715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26" name="文本框 25">
              <a:extLst>
                <a:ext uri="{FF2B5EF4-FFF2-40B4-BE49-F238E27FC236}">
                  <a16:creationId xmlns:a16="http://schemas.microsoft.com/office/drawing/2014/main" id="{3D7C5773-4979-42D2-B004-8351808ACD98}"/>
                </a:ext>
              </a:extLst>
            </p:cNvPr>
            <p:cNvSpPr txBox="1"/>
            <p:nvPr/>
          </p:nvSpPr>
          <p:spPr>
            <a:xfrm>
              <a:off x="7523108" y="3641467"/>
              <a:ext cx="2422746" cy="51341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grpSp>
        <p:nvGrpSpPr>
          <p:cNvPr id="27" name="组合 26">
            <a:extLst>
              <a:ext uri="{FF2B5EF4-FFF2-40B4-BE49-F238E27FC236}">
                <a16:creationId xmlns:a16="http://schemas.microsoft.com/office/drawing/2014/main" id="{D48C5657-D497-425F-85B5-2C1368A91112}"/>
              </a:ext>
            </a:extLst>
          </p:cNvPr>
          <p:cNvGrpSpPr/>
          <p:nvPr/>
        </p:nvGrpSpPr>
        <p:grpSpPr>
          <a:xfrm>
            <a:off x="8486236" y="4854235"/>
            <a:ext cx="2422746" cy="823200"/>
            <a:chOff x="7523108" y="3331677"/>
            <a:chExt cx="2422746" cy="823200"/>
          </a:xfrm>
        </p:grpSpPr>
        <p:sp>
          <p:nvSpPr>
            <p:cNvPr id="28" name="矩形 27">
              <a:extLst>
                <a:ext uri="{FF2B5EF4-FFF2-40B4-BE49-F238E27FC236}">
                  <a16:creationId xmlns:a16="http://schemas.microsoft.com/office/drawing/2014/main" id="{C5F2C805-F73F-405B-9D32-D5321F1C968B}"/>
                </a:ext>
              </a:extLst>
            </p:cNvPr>
            <p:cNvSpPr/>
            <p:nvPr/>
          </p:nvSpPr>
          <p:spPr>
            <a:xfrm>
              <a:off x="7523108" y="3331677"/>
              <a:ext cx="2241974" cy="36715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29" name="文本框 28">
              <a:extLst>
                <a:ext uri="{FF2B5EF4-FFF2-40B4-BE49-F238E27FC236}">
                  <a16:creationId xmlns:a16="http://schemas.microsoft.com/office/drawing/2014/main" id="{7F227ADE-CB5A-41FA-A0FD-EA5A10586A86}"/>
                </a:ext>
              </a:extLst>
            </p:cNvPr>
            <p:cNvSpPr txBox="1"/>
            <p:nvPr/>
          </p:nvSpPr>
          <p:spPr>
            <a:xfrm>
              <a:off x="7523108" y="3641467"/>
              <a:ext cx="2422746" cy="51341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grpSp>
        <p:nvGrpSpPr>
          <p:cNvPr id="30" name="组合 29">
            <a:extLst>
              <a:ext uri="{FF2B5EF4-FFF2-40B4-BE49-F238E27FC236}">
                <a16:creationId xmlns:a16="http://schemas.microsoft.com/office/drawing/2014/main" id="{0F64EA37-61FC-471E-8738-C30EFFAF8FBA}"/>
              </a:ext>
            </a:extLst>
          </p:cNvPr>
          <p:cNvGrpSpPr/>
          <p:nvPr/>
        </p:nvGrpSpPr>
        <p:grpSpPr>
          <a:xfrm>
            <a:off x="1188299" y="4854235"/>
            <a:ext cx="2422746" cy="823200"/>
            <a:chOff x="7523108" y="3331677"/>
            <a:chExt cx="2422746" cy="823200"/>
          </a:xfrm>
        </p:grpSpPr>
        <p:sp>
          <p:nvSpPr>
            <p:cNvPr id="31" name="矩形 30">
              <a:extLst>
                <a:ext uri="{FF2B5EF4-FFF2-40B4-BE49-F238E27FC236}">
                  <a16:creationId xmlns:a16="http://schemas.microsoft.com/office/drawing/2014/main" id="{468B06BD-643C-48F0-A010-004E5A8CC1CA}"/>
                </a:ext>
              </a:extLst>
            </p:cNvPr>
            <p:cNvSpPr/>
            <p:nvPr/>
          </p:nvSpPr>
          <p:spPr>
            <a:xfrm>
              <a:off x="7703880" y="3331677"/>
              <a:ext cx="2241974" cy="367152"/>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6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标题文字添加</a:t>
              </a:r>
            </a:p>
          </p:txBody>
        </p:sp>
        <p:sp>
          <p:nvSpPr>
            <p:cNvPr id="32" name="文本框 31">
              <a:extLst>
                <a:ext uri="{FF2B5EF4-FFF2-40B4-BE49-F238E27FC236}">
                  <a16:creationId xmlns:a16="http://schemas.microsoft.com/office/drawing/2014/main" id="{6879E026-8B74-497B-B9DE-6D673E6F229D}"/>
                </a:ext>
              </a:extLst>
            </p:cNvPr>
            <p:cNvSpPr txBox="1"/>
            <p:nvPr/>
          </p:nvSpPr>
          <p:spPr>
            <a:xfrm>
              <a:off x="7523108" y="3641467"/>
              <a:ext cx="2422746" cy="51341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The user can demonstrate on a projector or computer, or print the presentation and make it into a film to be used in a wider field.</a:t>
              </a:r>
            </a:p>
          </p:txBody>
        </p:sp>
      </p:grpSp>
      <p:grpSp>
        <p:nvGrpSpPr>
          <p:cNvPr id="37" name="Group 19_1_1_1_1">
            <a:extLst>
              <a:ext uri="{FF2B5EF4-FFF2-40B4-BE49-F238E27FC236}">
                <a16:creationId xmlns:a16="http://schemas.microsoft.com/office/drawing/2014/main" id="{912EAABD-6C3F-4084-B983-21D922426523}"/>
              </a:ext>
            </a:extLst>
          </p:cNvPr>
          <p:cNvGrpSpPr/>
          <p:nvPr/>
        </p:nvGrpSpPr>
        <p:grpSpPr>
          <a:xfrm>
            <a:off x="0" y="0"/>
            <a:ext cx="2154885" cy="1272084"/>
            <a:chOff x="73660" y="99675"/>
            <a:chExt cx="2154885" cy="1272084"/>
          </a:xfrm>
        </p:grpSpPr>
        <p:cxnSp>
          <p:nvCxnSpPr>
            <p:cNvPr id="38" name="直接连接符 37">
              <a:extLst>
                <a:ext uri="{FF2B5EF4-FFF2-40B4-BE49-F238E27FC236}">
                  <a16:creationId xmlns:a16="http://schemas.microsoft.com/office/drawing/2014/main" id="{2BCD017A-EC93-4F47-95F1-30A3B067D15D}"/>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9C44866-1631-4724-B0FD-8E4F24DD7D64}"/>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D174689-2E2C-4C88-B281-4FA29B776A57}"/>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0F14EB66-D3DB-4893-A300-825051F94E87}"/>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42" name="椭圆 41">
              <a:extLst>
                <a:ext uri="{FF2B5EF4-FFF2-40B4-BE49-F238E27FC236}">
                  <a16:creationId xmlns:a16="http://schemas.microsoft.com/office/drawing/2014/main" id="{9DD16B6E-392F-4266-86B4-4310AEB8A67B}"/>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7" name="椭圆 46">
              <a:extLst>
                <a:ext uri="{FF2B5EF4-FFF2-40B4-BE49-F238E27FC236}">
                  <a16:creationId xmlns:a16="http://schemas.microsoft.com/office/drawing/2014/main" id="{FF6FD399-ED9B-44D5-AE59-17A81D40255C}"/>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8" name="椭圆 47">
              <a:extLst>
                <a:ext uri="{FF2B5EF4-FFF2-40B4-BE49-F238E27FC236}">
                  <a16:creationId xmlns:a16="http://schemas.microsoft.com/office/drawing/2014/main" id="{0631E4D3-5CA9-4693-B74C-49F8B532FF26}"/>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9" name="椭圆 48">
              <a:extLst>
                <a:ext uri="{FF2B5EF4-FFF2-40B4-BE49-F238E27FC236}">
                  <a16:creationId xmlns:a16="http://schemas.microsoft.com/office/drawing/2014/main" id="{DC0B959F-2F36-478D-A78D-587F8019B506}"/>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0" name="文本框 49">
              <a:extLst>
                <a:ext uri="{FF2B5EF4-FFF2-40B4-BE49-F238E27FC236}">
                  <a16:creationId xmlns:a16="http://schemas.microsoft.com/office/drawing/2014/main" id="{377E6B0B-597A-4D30-B131-2F42CD6B0543}"/>
                </a:ext>
              </a:extLst>
            </p:cNvPr>
            <p:cNvSpPr txBox="1"/>
            <p:nvPr/>
          </p:nvSpPr>
          <p:spPr>
            <a:xfrm>
              <a:off x="1330542" y="540762"/>
              <a:ext cx="89800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04</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385992055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0-#ppt_w/2"/>
                                          </p:val>
                                        </p:tav>
                                        <p:tav tm="100000">
                                          <p:val>
                                            <p:strVal val="#ppt_x"/>
                                          </p:val>
                                        </p:tav>
                                      </p:tavLst>
                                    </p:anim>
                                    <p:anim calcmode="lin" valueType="num">
                                      <p:cBhvr additive="base">
                                        <p:cTn id="15" dur="500" fill="hold"/>
                                        <p:tgtEl>
                                          <p:spTgt spid="18"/>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1+#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1+#ppt_w/2"/>
                                          </p:val>
                                        </p:tav>
                                        <p:tav tm="100000">
                                          <p:val>
                                            <p:strVal val="#ppt_x"/>
                                          </p:val>
                                        </p:tav>
                                      </p:tavLst>
                                    </p:anim>
                                    <p:anim calcmode="lin" valueType="num">
                                      <p:cBhvr additive="base">
                                        <p:cTn id="3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D08AD2E-398B-4BCD-B50E-59CC262C9159}"/>
              </a:ext>
            </a:extLst>
          </p:cNvPr>
          <p:cNvGrpSpPr/>
          <p:nvPr/>
        </p:nvGrpSpPr>
        <p:grpSpPr>
          <a:xfrm>
            <a:off x="4795376" y="2661710"/>
            <a:ext cx="2542116" cy="865928"/>
            <a:chOff x="3919017" y="1931839"/>
            <a:chExt cx="1906587" cy="649446"/>
          </a:xfrm>
          <a:solidFill>
            <a:schemeClr val="accent6"/>
          </a:solidFill>
        </p:grpSpPr>
        <p:grpSp>
          <p:nvGrpSpPr>
            <p:cNvPr id="3" name="组合 2">
              <a:extLst>
                <a:ext uri="{FF2B5EF4-FFF2-40B4-BE49-F238E27FC236}">
                  <a16:creationId xmlns:a16="http://schemas.microsoft.com/office/drawing/2014/main" id="{F0E5E121-D178-409F-B23B-713BE0EB7A3D}"/>
                </a:ext>
              </a:extLst>
            </p:cNvPr>
            <p:cNvGrpSpPr/>
            <p:nvPr/>
          </p:nvGrpSpPr>
          <p:grpSpPr bwMode="auto">
            <a:xfrm>
              <a:off x="3919017" y="1931839"/>
              <a:ext cx="1906587" cy="649446"/>
              <a:chOff x="2362218" y="2583197"/>
              <a:chExt cx="1906927" cy="866324"/>
            </a:xfrm>
            <a:grpFill/>
          </p:grpSpPr>
          <p:sp>
            <p:nvSpPr>
              <p:cNvPr id="5" name="椭圆 6">
                <a:extLst>
                  <a:ext uri="{FF2B5EF4-FFF2-40B4-BE49-F238E27FC236}">
                    <a16:creationId xmlns:a16="http://schemas.microsoft.com/office/drawing/2014/main" id="{92C21649-9E5F-4BF9-AD60-AB002711204A}"/>
                  </a:ext>
                </a:extLst>
              </p:cNvPr>
              <p:cNvSpPr/>
              <p:nvPr/>
            </p:nvSpPr>
            <p:spPr>
              <a:xfrm>
                <a:off x="2362218" y="2691408"/>
                <a:ext cx="1906927" cy="758113"/>
              </a:xfrm>
              <a:custGeom>
                <a:avLst/>
                <a:gdLst/>
                <a:ahLst/>
                <a:cxnLst/>
                <a:rect l="l" t="t" r="r" b="b"/>
                <a:pathLst>
                  <a:path w="2852836" h="812079">
                    <a:moveTo>
                      <a:pt x="334026" y="0"/>
                    </a:moveTo>
                    <a:cubicBezTo>
                      <a:pt x="629853" y="114341"/>
                      <a:pt x="1009624" y="182893"/>
                      <a:pt x="1423773" y="182893"/>
                    </a:cubicBezTo>
                    <a:cubicBezTo>
                      <a:pt x="1807753" y="182893"/>
                      <a:pt x="2162182" y="123965"/>
                      <a:pt x="2447320" y="23572"/>
                    </a:cubicBezTo>
                    <a:cubicBezTo>
                      <a:pt x="2470720" y="18147"/>
                      <a:pt x="2493390" y="11141"/>
                      <a:pt x="2514376" y="1055"/>
                    </a:cubicBezTo>
                    <a:cubicBezTo>
                      <a:pt x="2679522" y="179535"/>
                      <a:pt x="2797076" y="401441"/>
                      <a:pt x="2852836" y="646891"/>
                    </a:cubicBezTo>
                    <a:cubicBezTo>
                      <a:pt x="2427255" y="752598"/>
                      <a:pt x="1941751" y="812079"/>
                      <a:pt x="1426418" y="812079"/>
                    </a:cubicBezTo>
                    <a:cubicBezTo>
                      <a:pt x="911085" y="812079"/>
                      <a:pt x="425581" y="752598"/>
                      <a:pt x="0" y="646891"/>
                    </a:cubicBezTo>
                    <a:cubicBezTo>
                      <a:pt x="55592" y="402182"/>
                      <a:pt x="172605" y="180875"/>
                      <a:pt x="334026" y="0"/>
                    </a:cubicBezTo>
                    <a:close/>
                  </a:path>
                </a:pathLst>
              </a:custGeom>
              <a:grp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椭圆 10">
                <a:extLst>
                  <a:ext uri="{FF2B5EF4-FFF2-40B4-BE49-F238E27FC236}">
                    <a16:creationId xmlns:a16="http://schemas.microsoft.com/office/drawing/2014/main" id="{C9EE81F7-8A0E-4261-B43F-87F0FE3BA312}"/>
                  </a:ext>
                </a:extLst>
              </p:cNvPr>
              <p:cNvSpPr/>
              <p:nvPr/>
            </p:nvSpPr>
            <p:spPr>
              <a:xfrm>
                <a:off x="2586888" y="2583197"/>
                <a:ext cx="1451234" cy="281645"/>
              </a:xfrm>
              <a:custGeom>
                <a:avLst/>
                <a:gdLst>
                  <a:gd name="connsiteX0" fmla="*/ 0 w 1747836"/>
                  <a:gd name="connsiteY0" fmla="*/ 99883 h 199766"/>
                  <a:gd name="connsiteX1" fmla="*/ 873918 w 1747836"/>
                  <a:gd name="connsiteY1" fmla="*/ 0 h 199766"/>
                  <a:gd name="connsiteX2" fmla="*/ 1747836 w 1747836"/>
                  <a:gd name="connsiteY2" fmla="*/ 99883 h 199766"/>
                  <a:gd name="connsiteX3" fmla="*/ 873918 w 1747836"/>
                  <a:gd name="connsiteY3" fmla="*/ 199766 h 199766"/>
                  <a:gd name="connsiteX4" fmla="*/ 0 w 1747836"/>
                  <a:gd name="connsiteY4" fmla="*/ 99883 h 199766"/>
                  <a:gd name="connsiteX0-1" fmla="*/ 93 w 1747929"/>
                  <a:gd name="connsiteY0-2" fmla="*/ 99883 h 304541"/>
                  <a:gd name="connsiteX1-3" fmla="*/ 874011 w 1747929"/>
                  <a:gd name="connsiteY1-4" fmla="*/ 0 h 304541"/>
                  <a:gd name="connsiteX2-5" fmla="*/ 1747929 w 1747929"/>
                  <a:gd name="connsiteY2-6" fmla="*/ 99883 h 304541"/>
                  <a:gd name="connsiteX3-7" fmla="*/ 833530 w 1747929"/>
                  <a:gd name="connsiteY3-8" fmla="*/ 304541 h 304541"/>
                  <a:gd name="connsiteX4-9" fmla="*/ 93 w 1747929"/>
                  <a:gd name="connsiteY4-10" fmla="*/ 99883 h 304541"/>
                  <a:gd name="connsiteX0-11" fmla="*/ 48 w 1747884"/>
                  <a:gd name="connsiteY0-12" fmla="*/ 133220 h 337878"/>
                  <a:gd name="connsiteX1-13" fmla="*/ 862060 w 1747884"/>
                  <a:gd name="connsiteY1-14" fmla="*/ 0 h 337878"/>
                  <a:gd name="connsiteX2-15" fmla="*/ 1747884 w 1747884"/>
                  <a:gd name="connsiteY2-16" fmla="*/ 133220 h 337878"/>
                  <a:gd name="connsiteX3-17" fmla="*/ 833485 w 1747884"/>
                  <a:gd name="connsiteY3-18" fmla="*/ 337878 h 337878"/>
                  <a:gd name="connsiteX4-19" fmla="*/ 48 w 1747884"/>
                  <a:gd name="connsiteY4-20" fmla="*/ 133220 h 337878"/>
                  <a:gd name="connsiteX0-21" fmla="*/ 2146 w 1749982"/>
                  <a:gd name="connsiteY0-22" fmla="*/ 133220 h 337878"/>
                  <a:gd name="connsiteX1-23" fmla="*/ 864158 w 1749982"/>
                  <a:gd name="connsiteY1-24" fmla="*/ 0 h 337878"/>
                  <a:gd name="connsiteX2-25" fmla="*/ 1749982 w 1749982"/>
                  <a:gd name="connsiteY2-26" fmla="*/ 133220 h 337878"/>
                  <a:gd name="connsiteX3-27" fmla="*/ 835583 w 1749982"/>
                  <a:gd name="connsiteY3-28" fmla="*/ 337878 h 337878"/>
                  <a:gd name="connsiteX4-29" fmla="*/ 2146 w 1749982"/>
                  <a:gd name="connsiteY4-30" fmla="*/ 133220 h 337878"/>
                  <a:gd name="connsiteX0-31" fmla="*/ 0 w 1747836"/>
                  <a:gd name="connsiteY0-32" fmla="*/ 133220 h 337878"/>
                  <a:gd name="connsiteX1-33" fmla="*/ 862012 w 1747836"/>
                  <a:gd name="connsiteY1-34" fmla="*/ 0 h 337878"/>
                  <a:gd name="connsiteX2-35" fmla="*/ 1747836 w 1747836"/>
                  <a:gd name="connsiteY2-36" fmla="*/ 133220 h 337878"/>
                  <a:gd name="connsiteX3-37" fmla="*/ 833437 w 1747836"/>
                  <a:gd name="connsiteY3-38" fmla="*/ 337878 h 337878"/>
                  <a:gd name="connsiteX4-39" fmla="*/ 0 w 1747836"/>
                  <a:gd name="connsiteY4-40" fmla="*/ 133220 h 337878"/>
                  <a:gd name="connsiteX0-41" fmla="*/ 0 w 1747836"/>
                  <a:gd name="connsiteY0-42" fmla="*/ 133220 h 337878"/>
                  <a:gd name="connsiteX1-43" fmla="*/ 862012 w 1747836"/>
                  <a:gd name="connsiteY1-44" fmla="*/ 0 h 337878"/>
                  <a:gd name="connsiteX2-45" fmla="*/ 1747836 w 1747836"/>
                  <a:gd name="connsiteY2-46" fmla="*/ 133220 h 337878"/>
                  <a:gd name="connsiteX3-47" fmla="*/ 833437 w 1747836"/>
                  <a:gd name="connsiteY3-48" fmla="*/ 337878 h 337878"/>
                  <a:gd name="connsiteX4-49" fmla="*/ 0 w 1747836"/>
                  <a:gd name="connsiteY4-50" fmla="*/ 133220 h 337878"/>
                  <a:gd name="connsiteX0-51" fmla="*/ 0 w 1747836"/>
                  <a:gd name="connsiteY0-52" fmla="*/ 133220 h 337878"/>
                  <a:gd name="connsiteX1-53" fmla="*/ 862012 w 1747836"/>
                  <a:gd name="connsiteY1-54" fmla="*/ 0 h 337878"/>
                  <a:gd name="connsiteX2-55" fmla="*/ 1747836 w 1747836"/>
                  <a:gd name="connsiteY2-56" fmla="*/ 133220 h 337878"/>
                  <a:gd name="connsiteX3-57" fmla="*/ 833437 w 1747836"/>
                  <a:gd name="connsiteY3-58" fmla="*/ 337878 h 337878"/>
                  <a:gd name="connsiteX4-59" fmla="*/ 0 w 1747836"/>
                  <a:gd name="connsiteY4-60" fmla="*/ 133220 h 337878"/>
                  <a:gd name="connsiteX0-61" fmla="*/ 0 w 1747836"/>
                  <a:gd name="connsiteY0-62" fmla="*/ 133220 h 337878"/>
                  <a:gd name="connsiteX1-63" fmla="*/ 862012 w 1747836"/>
                  <a:gd name="connsiteY1-64" fmla="*/ 0 h 337878"/>
                  <a:gd name="connsiteX2-65" fmla="*/ 1747836 w 1747836"/>
                  <a:gd name="connsiteY2-66" fmla="*/ 133220 h 337878"/>
                  <a:gd name="connsiteX3-67" fmla="*/ 833437 w 1747836"/>
                  <a:gd name="connsiteY3-68" fmla="*/ 337878 h 337878"/>
                  <a:gd name="connsiteX4-69" fmla="*/ 0 w 1747836"/>
                  <a:gd name="connsiteY4-70" fmla="*/ 133220 h 337878"/>
                  <a:gd name="connsiteX0-71" fmla="*/ 0 w 1747836"/>
                  <a:gd name="connsiteY0-72" fmla="*/ 133220 h 338503"/>
                  <a:gd name="connsiteX1-73" fmla="*/ 862012 w 1747836"/>
                  <a:gd name="connsiteY1-74" fmla="*/ 0 h 338503"/>
                  <a:gd name="connsiteX2-75" fmla="*/ 1747836 w 1747836"/>
                  <a:gd name="connsiteY2-76" fmla="*/ 133220 h 338503"/>
                  <a:gd name="connsiteX3-77" fmla="*/ 833437 w 1747836"/>
                  <a:gd name="connsiteY3-78" fmla="*/ 337878 h 338503"/>
                  <a:gd name="connsiteX4-79" fmla="*/ 0 w 1747836"/>
                  <a:gd name="connsiteY4-80" fmla="*/ 133220 h 33850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47836" h="338503">
                    <a:moveTo>
                      <a:pt x="0" y="133220"/>
                    </a:moveTo>
                    <a:cubicBezTo>
                      <a:pt x="4763" y="65001"/>
                      <a:pt x="379360" y="0"/>
                      <a:pt x="862012" y="0"/>
                    </a:cubicBezTo>
                    <a:cubicBezTo>
                      <a:pt x="1344664" y="0"/>
                      <a:pt x="1704974" y="39955"/>
                      <a:pt x="1747836" y="133220"/>
                    </a:cubicBezTo>
                    <a:cubicBezTo>
                      <a:pt x="1704974" y="188384"/>
                      <a:pt x="1306538" y="349785"/>
                      <a:pt x="833437" y="337878"/>
                    </a:cubicBezTo>
                    <a:cubicBezTo>
                      <a:pt x="350785" y="337878"/>
                      <a:pt x="35718" y="189533"/>
                      <a:pt x="0" y="133220"/>
                    </a:cubicBezTo>
                    <a:close/>
                  </a:path>
                </a:pathLst>
              </a:custGeom>
              <a:grp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4" name="TextBox 11">
              <a:extLst>
                <a:ext uri="{FF2B5EF4-FFF2-40B4-BE49-F238E27FC236}">
                  <a16:creationId xmlns:a16="http://schemas.microsoft.com/office/drawing/2014/main" id="{F269260E-B7C9-44B0-A9F7-40FF75791B18}"/>
                </a:ext>
              </a:extLst>
            </p:cNvPr>
            <p:cNvSpPr txBox="1">
              <a:spLocks noChangeArrowheads="1"/>
            </p:cNvSpPr>
            <p:nvPr/>
          </p:nvSpPr>
          <p:spPr bwMode="auto">
            <a:xfrm flipH="1">
              <a:off x="4286522" y="2235051"/>
              <a:ext cx="1309688" cy="30008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000" kern="0" dirty="0">
                  <a:solidFill>
                    <a:prstClr val="white"/>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text2</a:t>
              </a:r>
            </a:p>
          </p:txBody>
        </p:sp>
      </p:grpSp>
      <p:grpSp>
        <p:nvGrpSpPr>
          <p:cNvPr id="7" name="组合 6">
            <a:extLst>
              <a:ext uri="{FF2B5EF4-FFF2-40B4-BE49-F238E27FC236}">
                <a16:creationId xmlns:a16="http://schemas.microsoft.com/office/drawing/2014/main" id="{DED49C7B-F0FB-4A85-9D99-823133B46A50}"/>
              </a:ext>
            </a:extLst>
          </p:cNvPr>
          <p:cNvGrpSpPr/>
          <p:nvPr/>
        </p:nvGrpSpPr>
        <p:grpSpPr>
          <a:xfrm>
            <a:off x="4735050" y="3542245"/>
            <a:ext cx="2662767" cy="1007533"/>
            <a:chOff x="3873772" y="2592239"/>
            <a:chExt cx="1997075" cy="755650"/>
          </a:xfrm>
        </p:grpSpPr>
        <p:grpSp>
          <p:nvGrpSpPr>
            <p:cNvPr id="8" name="组合 7">
              <a:extLst>
                <a:ext uri="{FF2B5EF4-FFF2-40B4-BE49-F238E27FC236}">
                  <a16:creationId xmlns:a16="http://schemas.microsoft.com/office/drawing/2014/main" id="{0B6BA8D9-EAC1-4C4D-8DFB-5E7E971479EF}"/>
                </a:ext>
              </a:extLst>
            </p:cNvPr>
            <p:cNvGrpSpPr/>
            <p:nvPr/>
          </p:nvGrpSpPr>
          <p:grpSpPr bwMode="auto">
            <a:xfrm>
              <a:off x="3873772" y="2592239"/>
              <a:ext cx="1997075" cy="755650"/>
              <a:chOff x="2317398" y="3463386"/>
              <a:chExt cx="1996450" cy="1006832"/>
            </a:xfrm>
          </p:grpSpPr>
          <p:sp>
            <p:nvSpPr>
              <p:cNvPr id="10" name="椭圆 11">
                <a:extLst>
                  <a:ext uri="{FF2B5EF4-FFF2-40B4-BE49-F238E27FC236}">
                    <a16:creationId xmlns:a16="http://schemas.microsoft.com/office/drawing/2014/main" id="{AEB13068-6B1D-4060-96E6-15F054B7EC6A}"/>
                  </a:ext>
                </a:extLst>
              </p:cNvPr>
              <p:cNvSpPr/>
              <p:nvPr/>
            </p:nvSpPr>
            <p:spPr>
              <a:xfrm>
                <a:off x="2317398" y="3605103"/>
                <a:ext cx="1996450" cy="865115"/>
              </a:xfrm>
              <a:custGeom>
                <a:avLst/>
                <a:gdLst>
                  <a:gd name="connsiteX0" fmla="*/ 38236 w 2929388"/>
                  <a:gd name="connsiteY0" fmla="*/ 0 h 928410"/>
                  <a:gd name="connsiteX1" fmla="*/ 40502 w 2929388"/>
                  <a:gd name="connsiteY1" fmla="*/ 249 h 928410"/>
                  <a:gd name="connsiteX2" fmla="*/ 1464694 w 2929388"/>
                  <a:gd name="connsiteY2" fmla="*/ 164962 h 928410"/>
                  <a:gd name="connsiteX3" fmla="*/ 2736593 w 2929388"/>
                  <a:gd name="connsiteY3" fmla="*/ 32746 h 928410"/>
                  <a:gd name="connsiteX4" fmla="*/ 2892996 w 2929388"/>
                  <a:gd name="connsiteY4" fmla="*/ 10365 h 928410"/>
                  <a:gd name="connsiteX5" fmla="*/ 2929388 w 2929388"/>
                  <a:gd name="connsiteY5" fmla="*/ 328092 h 928410"/>
                  <a:gd name="connsiteX6" fmla="*/ 2849103 w 2929388"/>
                  <a:gd name="connsiteY6" fmla="*/ 803087 h 928410"/>
                  <a:gd name="connsiteX7" fmla="*/ 1445730 w 2929388"/>
                  <a:gd name="connsiteY7" fmla="*/ 928410 h 928410"/>
                  <a:gd name="connsiteX8" fmla="*/ 80285 w 2929388"/>
                  <a:gd name="connsiteY8" fmla="*/ 803087 h 928410"/>
                  <a:gd name="connsiteX9" fmla="*/ 0 w 2929388"/>
                  <a:gd name="connsiteY9" fmla="*/ 328092 h 928410"/>
                  <a:gd name="connsiteX10" fmla="*/ 38236 w 2929388"/>
                  <a:gd name="connsiteY10" fmla="*/ 0 h 92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9388" h="928410">
                    <a:moveTo>
                      <a:pt x="38236" y="0"/>
                    </a:moveTo>
                    <a:lnTo>
                      <a:pt x="40502" y="249"/>
                    </a:lnTo>
                    <a:cubicBezTo>
                      <a:pt x="465536" y="105687"/>
                      <a:pt x="950252" y="164962"/>
                      <a:pt x="1464694" y="164962"/>
                    </a:cubicBezTo>
                    <a:cubicBezTo>
                      <a:pt x="1918892" y="164962"/>
                      <a:pt x="2349918" y="118757"/>
                      <a:pt x="2736593" y="32746"/>
                    </a:cubicBezTo>
                    <a:cubicBezTo>
                      <a:pt x="2788729" y="28638"/>
                      <a:pt x="2840843" y="21068"/>
                      <a:pt x="2892996" y="10365"/>
                    </a:cubicBezTo>
                    <a:cubicBezTo>
                      <a:pt x="2917427" y="112386"/>
                      <a:pt x="2929388" y="218843"/>
                      <a:pt x="2929388" y="328092"/>
                    </a:cubicBezTo>
                    <a:cubicBezTo>
                      <a:pt x="2929388" y="494525"/>
                      <a:pt x="2901629" y="654473"/>
                      <a:pt x="2849103" y="803087"/>
                    </a:cubicBezTo>
                    <a:cubicBezTo>
                      <a:pt x="2411952" y="866921"/>
                      <a:pt x="1927963" y="928410"/>
                      <a:pt x="1445730" y="928410"/>
                    </a:cubicBezTo>
                    <a:cubicBezTo>
                      <a:pt x="963497" y="928410"/>
                      <a:pt x="517436" y="866921"/>
                      <a:pt x="80285" y="803087"/>
                    </a:cubicBezTo>
                    <a:cubicBezTo>
                      <a:pt x="27759" y="654473"/>
                      <a:pt x="0" y="494525"/>
                      <a:pt x="0" y="328092"/>
                    </a:cubicBezTo>
                    <a:cubicBezTo>
                      <a:pt x="0" y="215192"/>
                      <a:pt x="12774" y="105274"/>
                      <a:pt x="38236" y="0"/>
                    </a:cubicBezTo>
                    <a:close/>
                  </a:path>
                </a:pathLst>
              </a:custGeom>
              <a:solidFill>
                <a:schemeClr val="accent1">
                  <a:lumMod val="100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1" name="椭圆 10">
                <a:extLst>
                  <a:ext uri="{FF2B5EF4-FFF2-40B4-BE49-F238E27FC236}">
                    <a16:creationId xmlns:a16="http://schemas.microsoft.com/office/drawing/2014/main" id="{C5EE25DF-D4DC-4E49-A79D-BCBEF33FEB51}"/>
                  </a:ext>
                </a:extLst>
              </p:cNvPr>
              <p:cNvSpPr/>
              <p:nvPr/>
            </p:nvSpPr>
            <p:spPr>
              <a:xfrm>
                <a:off x="2345964" y="3463386"/>
                <a:ext cx="1939318" cy="296127"/>
              </a:xfrm>
              <a:custGeom>
                <a:avLst/>
                <a:gdLst>
                  <a:gd name="connsiteX0" fmla="*/ 0 w 1747836"/>
                  <a:gd name="connsiteY0" fmla="*/ 99883 h 199766"/>
                  <a:gd name="connsiteX1" fmla="*/ 873918 w 1747836"/>
                  <a:gd name="connsiteY1" fmla="*/ 0 h 199766"/>
                  <a:gd name="connsiteX2" fmla="*/ 1747836 w 1747836"/>
                  <a:gd name="connsiteY2" fmla="*/ 99883 h 199766"/>
                  <a:gd name="connsiteX3" fmla="*/ 873918 w 1747836"/>
                  <a:gd name="connsiteY3" fmla="*/ 199766 h 199766"/>
                  <a:gd name="connsiteX4" fmla="*/ 0 w 1747836"/>
                  <a:gd name="connsiteY4" fmla="*/ 99883 h 199766"/>
                  <a:gd name="connsiteX0-1" fmla="*/ 93 w 1747929"/>
                  <a:gd name="connsiteY0-2" fmla="*/ 99883 h 304541"/>
                  <a:gd name="connsiteX1-3" fmla="*/ 874011 w 1747929"/>
                  <a:gd name="connsiteY1-4" fmla="*/ 0 h 304541"/>
                  <a:gd name="connsiteX2-5" fmla="*/ 1747929 w 1747929"/>
                  <a:gd name="connsiteY2-6" fmla="*/ 99883 h 304541"/>
                  <a:gd name="connsiteX3-7" fmla="*/ 833530 w 1747929"/>
                  <a:gd name="connsiteY3-8" fmla="*/ 304541 h 304541"/>
                  <a:gd name="connsiteX4-9" fmla="*/ 93 w 1747929"/>
                  <a:gd name="connsiteY4-10" fmla="*/ 99883 h 304541"/>
                  <a:gd name="connsiteX0-11" fmla="*/ 48 w 1747884"/>
                  <a:gd name="connsiteY0-12" fmla="*/ 133220 h 337878"/>
                  <a:gd name="connsiteX1-13" fmla="*/ 862060 w 1747884"/>
                  <a:gd name="connsiteY1-14" fmla="*/ 0 h 337878"/>
                  <a:gd name="connsiteX2-15" fmla="*/ 1747884 w 1747884"/>
                  <a:gd name="connsiteY2-16" fmla="*/ 133220 h 337878"/>
                  <a:gd name="connsiteX3-17" fmla="*/ 833485 w 1747884"/>
                  <a:gd name="connsiteY3-18" fmla="*/ 337878 h 337878"/>
                  <a:gd name="connsiteX4-19" fmla="*/ 48 w 1747884"/>
                  <a:gd name="connsiteY4-20" fmla="*/ 133220 h 337878"/>
                  <a:gd name="connsiteX0-21" fmla="*/ 2146 w 1749982"/>
                  <a:gd name="connsiteY0-22" fmla="*/ 133220 h 337878"/>
                  <a:gd name="connsiteX1-23" fmla="*/ 864158 w 1749982"/>
                  <a:gd name="connsiteY1-24" fmla="*/ 0 h 337878"/>
                  <a:gd name="connsiteX2-25" fmla="*/ 1749982 w 1749982"/>
                  <a:gd name="connsiteY2-26" fmla="*/ 133220 h 337878"/>
                  <a:gd name="connsiteX3-27" fmla="*/ 835583 w 1749982"/>
                  <a:gd name="connsiteY3-28" fmla="*/ 337878 h 337878"/>
                  <a:gd name="connsiteX4-29" fmla="*/ 2146 w 1749982"/>
                  <a:gd name="connsiteY4-30" fmla="*/ 133220 h 337878"/>
                  <a:gd name="connsiteX0-31" fmla="*/ 0 w 1747836"/>
                  <a:gd name="connsiteY0-32" fmla="*/ 133220 h 337878"/>
                  <a:gd name="connsiteX1-33" fmla="*/ 862012 w 1747836"/>
                  <a:gd name="connsiteY1-34" fmla="*/ 0 h 337878"/>
                  <a:gd name="connsiteX2-35" fmla="*/ 1747836 w 1747836"/>
                  <a:gd name="connsiteY2-36" fmla="*/ 133220 h 337878"/>
                  <a:gd name="connsiteX3-37" fmla="*/ 833437 w 1747836"/>
                  <a:gd name="connsiteY3-38" fmla="*/ 337878 h 337878"/>
                  <a:gd name="connsiteX4-39" fmla="*/ 0 w 1747836"/>
                  <a:gd name="connsiteY4-40" fmla="*/ 133220 h 337878"/>
                  <a:gd name="connsiteX0-41" fmla="*/ 0 w 1747836"/>
                  <a:gd name="connsiteY0-42" fmla="*/ 133220 h 337878"/>
                  <a:gd name="connsiteX1-43" fmla="*/ 862012 w 1747836"/>
                  <a:gd name="connsiteY1-44" fmla="*/ 0 h 337878"/>
                  <a:gd name="connsiteX2-45" fmla="*/ 1747836 w 1747836"/>
                  <a:gd name="connsiteY2-46" fmla="*/ 133220 h 337878"/>
                  <a:gd name="connsiteX3-47" fmla="*/ 833437 w 1747836"/>
                  <a:gd name="connsiteY3-48" fmla="*/ 337878 h 337878"/>
                  <a:gd name="connsiteX4-49" fmla="*/ 0 w 1747836"/>
                  <a:gd name="connsiteY4-50" fmla="*/ 133220 h 337878"/>
                  <a:gd name="connsiteX0-51" fmla="*/ 0 w 1747836"/>
                  <a:gd name="connsiteY0-52" fmla="*/ 133220 h 337878"/>
                  <a:gd name="connsiteX1-53" fmla="*/ 862012 w 1747836"/>
                  <a:gd name="connsiteY1-54" fmla="*/ 0 h 337878"/>
                  <a:gd name="connsiteX2-55" fmla="*/ 1747836 w 1747836"/>
                  <a:gd name="connsiteY2-56" fmla="*/ 133220 h 337878"/>
                  <a:gd name="connsiteX3-57" fmla="*/ 833437 w 1747836"/>
                  <a:gd name="connsiteY3-58" fmla="*/ 337878 h 337878"/>
                  <a:gd name="connsiteX4-59" fmla="*/ 0 w 1747836"/>
                  <a:gd name="connsiteY4-60" fmla="*/ 133220 h 337878"/>
                  <a:gd name="connsiteX0-61" fmla="*/ 0 w 1747836"/>
                  <a:gd name="connsiteY0-62" fmla="*/ 133220 h 337878"/>
                  <a:gd name="connsiteX1-63" fmla="*/ 862012 w 1747836"/>
                  <a:gd name="connsiteY1-64" fmla="*/ 0 h 337878"/>
                  <a:gd name="connsiteX2-65" fmla="*/ 1747836 w 1747836"/>
                  <a:gd name="connsiteY2-66" fmla="*/ 133220 h 337878"/>
                  <a:gd name="connsiteX3-67" fmla="*/ 833437 w 1747836"/>
                  <a:gd name="connsiteY3-68" fmla="*/ 337878 h 337878"/>
                  <a:gd name="connsiteX4-69" fmla="*/ 0 w 1747836"/>
                  <a:gd name="connsiteY4-70" fmla="*/ 133220 h 337878"/>
                  <a:gd name="connsiteX0-71" fmla="*/ 0 w 1747836"/>
                  <a:gd name="connsiteY0-72" fmla="*/ 133220 h 338503"/>
                  <a:gd name="connsiteX1-73" fmla="*/ 862012 w 1747836"/>
                  <a:gd name="connsiteY1-74" fmla="*/ 0 h 338503"/>
                  <a:gd name="connsiteX2-75" fmla="*/ 1747836 w 1747836"/>
                  <a:gd name="connsiteY2-76" fmla="*/ 133220 h 338503"/>
                  <a:gd name="connsiteX3-77" fmla="*/ 833437 w 1747836"/>
                  <a:gd name="connsiteY3-78" fmla="*/ 337878 h 338503"/>
                  <a:gd name="connsiteX4-79" fmla="*/ 0 w 1747836"/>
                  <a:gd name="connsiteY4-80" fmla="*/ 133220 h 338503"/>
                  <a:gd name="connsiteX0-81" fmla="*/ 0 w 1747836"/>
                  <a:gd name="connsiteY0-82" fmla="*/ 133220 h 272914"/>
                  <a:gd name="connsiteX1-83" fmla="*/ 862012 w 1747836"/>
                  <a:gd name="connsiteY1-84" fmla="*/ 0 h 272914"/>
                  <a:gd name="connsiteX2-85" fmla="*/ 1747836 w 1747836"/>
                  <a:gd name="connsiteY2-86" fmla="*/ 133220 h 272914"/>
                  <a:gd name="connsiteX3-87" fmla="*/ 833437 w 1747836"/>
                  <a:gd name="connsiteY3-88" fmla="*/ 271897 h 272914"/>
                  <a:gd name="connsiteX4-89" fmla="*/ 0 w 1747836"/>
                  <a:gd name="connsiteY4-90" fmla="*/ 133220 h 272914"/>
                  <a:gd name="connsiteX0-91" fmla="*/ 0 w 1747836"/>
                  <a:gd name="connsiteY0-92" fmla="*/ 133220 h 335514"/>
                  <a:gd name="connsiteX1-93" fmla="*/ 862012 w 1747836"/>
                  <a:gd name="connsiteY1-94" fmla="*/ 0 h 335514"/>
                  <a:gd name="connsiteX2-95" fmla="*/ 1747836 w 1747836"/>
                  <a:gd name="connsiteY2-96" fmla="*/ 133220 h 335514"/>
                  <a:gd name="connsiteX3-97" fmla="*/ 835857 w 1747836"/>
                  <a:gd name="connsiteY3-98" fmla="*/ 334878 h 335514"/>
                  <a:gd name="connsiteX4-99" fmla="*/ 0 w 1747836"/>
                  <a:gd name="connsiteY4-100" fmla="*/ 133220 h 335514"/>
                  <a:gd name="connsiteX0-101" fmla="*/ 0 w 1772041"/>
                  <a:gd name="connsiteY0-102" fmla="*/ 133575 h 336043"/>
                  <a:gd name="connsiteX1-103" fmla="*/ 862012 w 1772041"/>
                  <a:gd name="connsiteY1-104" fmla="*/ 355 h 336043"/>
                  <a:gd name="connsiteX2-105" fmla="*/ 1772041 w 1772041"/>
                  <a:gd name="connsiteY2-106" fmla="*/ 169565 h 336043"/>
                  <a:gd name="connsiteX3-107" fmla="*/ 835857 w 1772041"/>
                  <a:gd name="connsiteY3-108" fmla="*/ 335233 h 336043"/>
                  <a:gd name="connsiteX4-109" fmla="*/ 0 w 1772041"/>
                  <a:gd name="connsiteY4-110" fmla="*/ 133575 h 336043"/>
                  <a:gd name="connsiteX0-111" fmla="*/ 0 w 1784143"/>
                  <a:gd name="connsiteY0-112" fmla="*/ 160230 h 335706"/>
                  <a:gd name="connsiteX1-113" fmla="*/ 874114 w 1784143"/>
                  <a:gd name="connsiteY1-114" fmla="*/ 18 h 335706"/>
                  <a:gd name="connsiteX2-115" fmla="*/ 1784143 w 1784143"/>
                  <a:gd name="connsiteY2-116" fmla="*/ 169228 h 335706"/>
                  <a:gd name="connsiteX3-117" fmla="*/ 847959 w 1784143"/>
                  <a:gd name="connsiteY3-118" fmla="*/ 334896 h 335706"/>
                  <a:gd name="connsiteX4-119" fmla="*/ 0 w 1784143"/>
                  <a:gd name="connsiteY4-120" fmla="*/ 160230 h 335706"/>
                  <a:gd name="connsiteX0-121" fmla="*/ 0 w 1776882"/>
                  <a:gd name="connsiteY0-122" fmla="*/ 160220 h 335678"/>
                  <a:gd name="connsiteX1-123" fmla="*/ 874114 w 1776882"/>
                  <a:gd name="connsiteY1-124" fmla="*/ 8 h 335678"/>
                  <a:gd name="connsiteX2-125" fmla="*/ 1776882 w 1776882"/>
                  <a:gd name="connsiteY2-126" fmla="*/ 166219 h 335678"/>
                  <a:gd name="connsiteX3-127" fmla="*/ 847959 w 1776882"/>
                  <a:gd name="connsiteY3-128" fmla="*/ 334886 h 335678"/>
                  <a:gd name="connsiteX4-129" fmla="*/ 0 w 1776882"/>
                  <a:gd name="connsiteY4-130" fmla="*/ 160220 h 3356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76882" h="335678">
                    <a:moveTo>
                      <a:pt x="0" y="160220"/>
                    </a:moveTo>
                    <a:cubicBezTo>
                      <a:pt x="4763" y="92001"/>
                      <a:pt x="577967" y="-992"/>
                      <a:pt x="874114" y="8"/>
                    </a:cubicBezTo>
                    <a:cubicBezTo>
                      <a:pt x="1170261" y="1008"/>
                      <a:pt x="1734020" y="72954"/>
                      <a:pt x="1776882" y="166219"/>
                    </a:cubicBezTo>
                    <a:cubicBezTo>
                      <a:pt x="1734020" y="221383"/>
                      <a:pt x="1321060" y="346793"/>
                      <a:pt x="847959" y="334886"/>
                    </a:cubicBezTo>
                    <a:cubicBezTo>
                      <a:pt x="365307" y="334886"/>
                      <a:pt x="35718" y="216533"/>
                      <a:pt x="0" y="160220"/>
                    </a:cubicBezTo>
                    <a:close/>
                  </a:path>
                </a:pathLst>
              </a:custGeom>
              <a:solidFill>
                <a:schemeClr val="accent1">
                  <a:lumMod val="100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9" name="TextBox 11">
              <a:extLst>
                <a:ext uri="{FF2B5EF4-FFF2-40B4-BE49-F238E27FC236}">
                  <a16:creationId xmlns:a16="http://schemas.microsoft.com/office/drawing/2014/main" id="{EF22747E-6E0B-427E-A886-E08C4BE5FEFB}"/>
                </a:ext>
              </a:extLst>
            </p:cNvPr>
            <p:cNvSpPr txBox="1">
              <a:spLocks noChangeArrowheads="1"/>
            </p:cNvSpPr>
            <p:nvPr/>
          </p:nvSpPr>
          <p:spPr bwMode="auto">
            <a:xfrm flipH="1">
              <a:off x="4286522" y="2984351"/>
              <a:ext cx="1309688" cy="30008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000" kern="0" dirty="0">
                  <a:solidFill>
                    <a:prstClr val="white"/>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text3</a:t>
              </a:r>
            </a:p>
          </p:txBody>
        </p:sp>
      </p:grpSp>
      <p:grpSp>
        <p:nvGrpSpPr>
          <p:cNvPr id="12" name="组合 11">
            <a:extLst>
              <a:ext uri="{FF2B5EF4-FFF2-40B4-BE49-F238E27FC236}">
                <a16:creationId xmlns:a16="http://schemas.microsoft.com/office/drawing/2014/main" id="{0ACA5668-09DC-44E3-8547-005880B6DFF5}"/>
              </a:ext>
            </a:extLst>
          </p:cNvPr>
          <p:cNvGrpSpPr/>
          <p:nvPr/>
        </p:nvGrpSpPr>
        <p:grpSpPr>
          <a:xfrm>
            <a:off x="4832417" y="4577293"/>
            <a:ext cx="2468033" cy="1049867"/>
            <a:chOff x="3946797" y="3368526"/>
            <a:chExt cx="1851025" cy="787400"/>
          </a:xfrm>
          <a:solidFill>
            <a:schemeClr val="accent6"/>
          </a:solidFill>
        </p:grpSpPr>
        <p:grpSp>
          <p:nvGrpSpPr>
            <p:cNvPr id="13" name="组合 4">
              <a:extLst>
                <a:ext uri="{FF2B5EF4-FFF2-40B4-BE49-F238E27FC236}">
                  <a16:creationId xmlns:a16="http://schemas.microsoft.com/office/drawing/2014/main" id="{46B6089B-B3FD-45FD-A742-E97FBDFE25D2}"/>
                </a:ext>
              </a:extLst>
            </p:cNvPr>
            <p:cNvGrpSpPr/>
            <p:nvPr/>
          </p:nvGrpSpPr>
          <p:grpSpPr bwMode="auto">
            <a:xfrm>
              <a:off x="3946797" y="3368526"/>
              <a:ext cx="1851025" cy="787400"/>
              <a:chOff x="2390105" y="4499508"/>
              <a:chExt cx="1850766" cy="1048162"/>
            </a:xfrm>
            <a:grpFill/>
          </p:grpSpPr>
          <p:sp>
            <p:nvSpPr>
              <p:cNvPr id="15" name="椭圆 2">
                <a:extLst>
                  <a:ext uri="{FF2B5EF4-FFF2-40B4-BE49-F238E27FC236}">
                    <a16:creationId xmlns:a16="http://schemas.microsoft.com/office/drawing/2014/main" id="{BBE31FA3-41F9-4054-959E-86C4EABC1F7E}"/>
                  </a:ext>
                </a:extLst>
              </p:cNvPr>
              <p:cNvSpPr/>
              <p:nvPr/>
            </p:nvSpPr>
            <p:spPr>
              <a:xfrm>
                <a:off x="2390105" y="4624189"/>
                <a:ext cx="1850766" cy="923481"/>
              </a:xfrm>
              <a:custGeom>
                <a:avLst/>
                <a:gdLst>
                  <a:gd name="connsiteX0" fmla="*/ 0 w 2768819"/>
                  <a:gd name="connsiteY0" fmla="*/ 0 h 989699"/>
                  <a:gd name="connsiteX1" fmla="*/ 1365445 w 2768819"/>
                  <a:gd name="connsiteY1" fmla="*/ 152500 h 989699"/>
                  <a:gd name="connsiteX2" fmla="*/ 2768819 w 2768819"/>
                  <a:gd name="connsiteY2" fmla="*/ 0 h 989699"/>
                  <a:gd name="connsiteX3" fmla="*/ 1384409 w 2768819"/>
                  <a:gd name="connsiteY3" fmla="*/ 989699 h 989699"/>
                  <a:gd name="connsiteX4" fmla="*/ 0 w 2768819"/>
                  <a:gd name="connsiteY4" fmla="*/ 0 h 989699"/>
                  <a:gd name="connsiteX0-1" fmla="*/ 0 w 2768819"/>
                  <a:gd name="connsiteY0-2" fmla="*/ 0 h 989699"/>
                  <a:gd name="connsiteX1-3" fmla="*/ 1365445 w 2768819"/>
                  <a:gd name="connsiteY1-4" fmla="*/ 152500 h 989699"/>
                  <a:gd name="connsiteX2-5" fmla="*/ 2768819 w 2768819"/>
                  <a:gd name="connsiteY2-6" fmla="*/ 0 h 989699"/>
                  <a:gd name="connsiteX3-7" fmla="*/ 1384409 w 2768819"/>
                  <a:gd name="connsiteY3-8" fmla="*/ 989699 h 989699"/>
                  <a:gd name="connsiteX4-9" fmla="*/ 0 w 2768819"/>
                  <a:gd name="connsiteY4-10" fmla="*/ 0 h 989699"/>
                  <a:gd name="connsiteX0-11" fmla="*/ 0 w 2768819"/>
                  <a:gd name="connsiteY0-12" fmla="*/ 0 h 989699"/>
                  <a:gd name="connsiteX1-13" fmla="*/ 1365445 w 2768819"/>
                  <a:gd name="connsiteY1-14" fmla="*/ 152500 h 989699"/>
                  <a:gd name="connsiteX2-15" fmla="*/ 2768819 w 2768819"/>
                  <a:gd name="connsiteY2-16" fmla="*/ 0 h 989699"/>
                  <a:gd name="connsiteX3-17" fmla="*/ 1384409 w 2768819"/>
                  <a:gd name="connsiteY3-18" fmla="*/ 989699 h 989699"/>
                  <a:gd name="connsiteX4-19" fmla="*/ 0 w 2768819"/>
                  <a:gd name="connsiteY4-20" fmla="*/ 0 h 9896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68819" h="989699">
                    <a:moveTo>
                      <a:pt x="0" y="0"/>
                    </a:moveTo>
                    <a:cubicBezTo>
                      <a:pt x="380260" y="70629"/>
                      <a:pt x="883212" y="152500"/>
                      <a:pt x="1365445" y="152500"/>
                    </a:cubicBezTo>
                    <a:cubicBezTo>
                      <a:pt x="1847678" y="152500"/>
                      <a:pt x="2284258" y="91012"/>
                      <a:pt x="2768819" y="0"/>
                    </a:cubicBezTo>
                    <a:cubicBezTo>
                      <a:pt x="2572779" y="576015"/>
                      <a:pt x="2026905" y="989699"/>
                      <a:pt x="1384409" y="989699"/>
                    </a:cubicBezTo>
                    <a:cubicBezTo>
                      <a:pt x="741914" y="989699"/>
                      <a:pt x="196039" y="576015"/>
                      <a:pt x="0" y="0"/>
                    </a:cubicBezTo>
                    <a:close/>
                  </a:path>
                </a:pathLst>
              </a:custGeom>
              <a:grp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6" name="椭圆 10">
                <a:extLst>
                  <a:ext uri="{FF2B5EF4-FFF2-40B4-BE49-F238E27FC236}">
                    <a16:creationId xmlns:a16="http://schemas.microsoft.com/office/drawing/2014/main" id="{A1C7EBB6-4AC2-4D4C-8D12-DF8C9EB86D62}"/>
                  </a:ext>
                </a:extLst>
              </p:cNvPr>
              <p:cNvSpPr/>
              <p:nvPr/>
            </p:nvSpPr>
            <p:spPr>
              <a:xfrm>
                <a:off x="2390105" y="4499508"/>
                <a:ext cx="1850766" cy="268381"/>
              </a:xfrm>
              <a:custGeom>
                <a:avLst/>
                <a:gdLst>
                  <a:gd name="connsiteX0" fmla="*/ 0 w 1747836"/>
                  <a:gd name="connsiteY0" fmla="*/ 99883 h 199766"/>
                  <a:gd name="connsiteX1" fmla="*/ 873918 w 1747836"/>
                  <a:gd name="connsiteY1" fmla="*/ 0 h 199766"/>
                  <a:gd name="connsiteX2" fmla="*/ 1747836 w 1747836"/>
                  <a:gd name="connsiteY2" fmla="*/ 99883 h 199766"/>
                  <a:gd name="connsiteX3" fmla="*/ 873918 w 1747836"/>
                  <a:gd name="connsiteY3" fmla="*/ 199766 h 199766"/>
                  <a:gd name="connsiteX4" fmla="*/ 0 w 1747836"/>
                  <a:gd name="connsiteY4" fmla="*/ 99883 h 199766"/>
                  <a:gd name="connsiteX0-1" fmla="*/ 93 w 1747929"/>
                  <a:gd name="connsiteY0-2" fmla="*/ 99883 h 304541"/>
                  <a:gd name="connsiteX1-3" fmla="*/ 874011 w 1747929"/>
                  <a:gd name="connsiteY1-4" fmla="*/ 0 h 304541"/>
                  <a:gd name="connsiteX2-5" fmla="*/ 1747929 w 1747929"/>
                  <a:gd name="connsiteY2-6" fmla="*/ 99883 h 304541"/>
                  <a:gd name="connsiteX3-7" fmla="*/ 833530 w 1747929"/>
                  <a:gd name="connsiteY3-8" fmla="*/ 304541 h 304541"/>
                  <a:gd name="connsiteX4-9" fmla="*/ 93 w 1747929"/>
                  <a:gd name="connsiteY4-10" fmla="*/ 99883 h 304541"/>
                  <a:gd name="connsiteX0-11" fmla="*/ 48 w 1747884"/>
                  <a:gd name="connsiteY0-12" fmla="*/ 133220 h 337878"/>
                  <a:gd name="connsiteX1-13" fmla="*/ 862060 w 1747884"/>
                  <a:gd name="connsiteY1-14" fmla="*/ 0 h 337878"/>
                  <a:gd name="connsiteX2-15" fmla="*/ 1747884 w 1747884"/>
                  <a:gd name="connsiteY2-16" fmla="*/ 133220 h 337878"/>
                  <a:gd name="connsiteX3-17" fmla="*/ 833485 w 1747884"/>
                  <a:gd name="connsiteY3-18" fmla="*/ 337878 h 337878"/>
                  <a:gd name="connsiteX4-19" fmla="*/ 48 w 1747884"/>
                  <a:gd name="connsiteY4-20" fmla="*/ 133220 h 337878"/>
                  <a:gd name="connsiteX0-21" fmla="*/ 2146 w 1749982"/>
                  <a:gd name="connsiteY0-22" fmla="*/ 133220 h 337878"/>
                  <a:gd name="connsiteX1-23" fmla="*/ 864158 w 1749982"/>
                  <a:gd name="connsiteY1-24" fmla="*/ 0 h 337878"/>
                  <a:gd name="connsiteX2-25" fmla="*/ 1749982 w 1749982"/>
                  <a:gd name="connsiteY2-26" fmla="*/ 133220 h 337878"/>
                  <a:gd name="connsiteX3-27" fmla="*/ 835583 w 1749982"/>
                  <a:gd name="connsiteY3-28" fmla="*/ 337878 h 337878"/>
                  <a:gd name="connsiteX4-29" fmla="*/ 2146 w 1749982"/>
                  <a:gd name="connsiteY4-30" fmla="*/ 133220 h 337878"/>
                  <a:gd name="connsiteX0-31" fmla="*/ 0 w 1747836"/>
                  <a:gd name="connsiteY0-32" fmla="*/ 133220 h 337878"/>
                  <a:gd name="connsiteX1-33" fmla="*/ 862012 w 1747836"/>
                  <a:gd name="connsiteY1-34" fmla="*/ 0 h 337878"/>
                  <a:gd name="connsiteX2-35" fmla="*/ 1747836 w 1747836"/>
                  <a:gd name="connsiteY2-36" fmla="*/ 133220 h 337878"/>
                  <a:gd name="connsiteX3-37" fmla="*/ 833437 w 1747836"/>
                  <a:gd name="connsiteY3-38" fmla="*/ 337878 h 337878"/>
                  <a:gd name="connsiteX4-39" fmla="*/ 0 w 1747836"/>
                  <a:gd name="connsiteY4-40" fmla="*/ 133220 h 337878"/>
                  <a:gd name="connsiteX0-41" fmla="*/ 0 w 1747836"/>
                  <a:gd name="connsiteY0-42" fmla="*/ 133220 h 337878"/>
                  <a:gd name="connsiteX1-43" fmla="*/ 862012 w 1747836"/>
                  <a:gd name="connsiteY1-44" fmla="*/ 0 h 337878"/>
                  <a:gd name="connsiteX2-45" fmla="*/ 1747836 w 1747836"/>
                  <a:gd name="connsiteY2-46" fmla="*/ 133220 h 337878"/>
                  <a:gd name="connsiteX3-47" fmla="*/ 833437 w 1747836"/>
                  <a:gd name="connsiteY3-48" fmla="*/ 337878 h 337878"/>
                  <a:gd name="connsiteX4-49" fmla="*/ 0 w 1747836"/>
                  <a:gd name="connsiteY4-50" fmla="*/ 133220 h 337878"/>
                  <a:gd name="connsiteX0-51" fmla="*/ 0 w 1747836"/>
                  <a:gd name="connsiteY0-52" fmla="*/ 133220 h 337878"/>
                  <a:gd name="connsiteX1-53" fmla="*/ 862012 w 1747836"/>
                  <a:gd name="connsiteY1-54" fmla="*/ 0 h 337878"/>
                  <a:gd name="connsiteX2-55" fmla="*/ 1747836 w 1747836"/>
                  <a:gd name="connsiteY2-56" fmla="*/ 133220 h 337878"/>
                  <a:gd name="connsiteX3-57" fmla="*/ 833437 w 1747836"/>
                  <a:gd name="connsiteY3-58" fmla="*/ 337878 h 337878"/>
                  <a:gd name="connsiteX4-59" fmla="*/ 0 w 1747836"/>
                  <a:gd name="connsiteY4-60" fmla="*/ 133220 h 337878"/>
                  <a:gd name="connsiteX0-61" fmla="*/ 0 w 1747836"/>
                  <a:gd name="connsiteY0-62" fmla="*/ 133220 h 337878"/>
                  <a:gd name="connsiteX1-63" fmla="*/ 862012 w 1747836"/>
                  <a:gd name="connsiteY1-64" fmla="*/ 0 h 337878"/>
                  <a:gd name="connsiteX2-65" fmla="*/ 1747836 w 1747836"/>
                  <a:gd name="connsiteY2-66" fmla="*/ 133220 h 337878"/>
                  <a:gd name="connsiteX3-67" fmla="*/ 833437 w 1747836"/>
                  <a:gd name="connsiteY3-68" fmla="*/ 337878 h 337878"/>
                  <a:gd name="connsiteX4-69" fmla="*/ 0 w 1747836"/>
                  <a:gd name="connsiteY4-70" fmla="*/ 133220 h 337878"/>
                  <a:gd name="connsiteX0-71" fmla="*/ 0 w 1747836"/>
                  <a:gd name="connsiteY0-72" fmla="*/ 133220 h 338503"/>
                  <a:gd name="connsiteX1-73" fmla="*/ 862012 w 1747836"/>
                  <a:gd name="connsiteY1-74" fmla="*/ 0 h 338503"/>
                  <a:gd name="connsiteX2-75" fmla="*/ 1747836 w 1747836"/>
                  <a:gd name="connsiteY2-76" fmla="*/ 133220 h 338503"/>
                  <a:gd name="connsiteX3-77" fmla="*/ 833437 w 1747836"/>
                  <a:gd name="connsiteY3-78" fmla="*/ 337878 h 338503"/>
                  <a:gd name="connsiteX4-79" fmla="*/ 0 w 1747836"/>
                  <a:gd name="connsiteY4-80" fmla="*/ 133220 h 338503"/>
                  <a:gd name="connsiteX0-81" fmla="*/ 0 w 1800801"/>
                  <a:gd name="connsiteY0-82" fmla="*/ 133363 h 338739"/>
                  <a:gd name="connsiteX1-83" fmla="*/ 862012 w 1800801"/>
                  <a:gd name="connsiteY1-84" fmla="*/ 143 h 338739"/>
                  <a:gd name="connsiteX2-85" fmla="*/ 1800801 w 1800801"/>
                  <a:gd name="connsiteY2-86" fmla="*/ 155588 h 338739"/>
                  <a:gd name="connsiteX3-87" fmla="*/ 833437 w 1800801"/>
                  <a:gd name="connsiteY3-88" fmla="*/ 338021 h 338739"/>
                  <a:gd name="connsiteX4-89" fmla="*/ 0 w 1800801"/>
                  <a:gd name="connsiteY4-90" fmla="*/ 133363 h 338739"/>
                  <a:gd name="connsiteX0-91" fmla="*/ 0 w 1853766"/>
                  <a:gd name="connsiteY0-92" fmla="*/ 174606 h 338707"/>
                  <a:gd name="connsiteX1-93" fmla="*/ 914977 w 1853766"/>
                  <a:gd name="connsiteY1-94" fmla="*/ 111 h 338707"/>
                  <a:gd name="connsiteX2-95" fmla="*/ 1853766 w 1853766"/>
                  <a:gd name="connsiteY2-96" fmla="*/ 155556 h 338707"/>
                  <a:gd name="connsiteX3-97" fmla="*/ 886402 w 1853766"/>
                  <a:gd name="connsiteY3-98" fmla="*/ 337989 h 338707"/>
                  <a:gd name="connsiteX4-99" fmla="*/ 0 w 1853766"/>
                  <a:gd name="connsiteY4-100" fmla="*/ 174606 h 338707"/>
                  <a:gd name="connsiteX0-101" fmla="*/ 0 w 1869655"/>
                  <a:gd name="connsiteY0-102" fmla="*/ 174521 h 338672"/>
                  <a:gd name="connsiteX1-103" fmla="*/ 914977 w 1869655"/>
                  <a:gd name="connsiteY1-104" fmla="*/ 26 h 338672"/>
                  <a:gd name="connsiteX2-105" fmla="*/ 1869655 w 1869655"/>
                  <a:gd name="connsiteY2-106" fmla="*/ 164996 h 338672"/>
                  <a:gd name="connsiteX3-107" fmla="*/ 886402 w 1869655"/>
                  <a:gd name="connsiteY3-108" fmla="*/ 337904 h 338672"/>
                  <a:gd name="connsiteX4-109" fmla="*/ 0 w 1869655"/>
                  <a:gd name="connsiteY4-110" fmla="*/ 174521 h 338672"/>
                  <a:gd name="connsiteX0-111" fmla="*/ 0 w 1869655"/>
                  <a:gd name="connsiteY0-112" fmla="*/ 174521 h 338672"/>
                  <a:gd name="connsiteX1-113" fmla="*/ 914977 w 1869655"/>
                  <a:gd name="connsiteY1-114" fmla="*/ 26 h 338672"/>
                  <a:gd name="connsiteX2-115" fmla="*/ 1869655 w 1869655"/>
                  <a:gd name="connsiteY2-116" fmla="*/ 164996 h 338672"/>
                  <a:gd name="connsiteX3-117" fmla="*/ 886402 w 1869655"/>
                  <a:gd name="connsiteY3-118" fmla="*/ 337904 h 338672"/>
                  <a:gd name="connsiteX4-119" fmla="*/ 0 w 1869655"/>
                  <a:gd name="connsiteY4-120" fmla="*/ 174521 h 338672"/>
                  <a:gd name="connsiteX0-121" fmla="*/ 0 w 1869655"/>
                  <a:gd name="connsiteY0-122" fmla="*/ 174521 h 341829"/>
                  <a:gd name="connsiteX1-123" fmla="*/ 914977 w 1869655"/>
                  <a:gd name="connsiteY1-124" fmla="*/ 26 h 341829"/>
                  <a:gd name="connsiteX2-125" fmla="*/ 1869655 w 1869655"/>
                  <a:gd name="connsiteY2-126" fmla="*/ 164996 h 341829"/>
                  <a:gd name="connsiteX3-127" fmla="*/ 894347 w 1869655"/>
                  <a:gd name="connsiteY3-128" fmla="*/ 341079 h 341829"/>
                  <a:gd name="connsiteX4-129" fmla="*/ 0 w 1869655"/>
                  <a:gd name="connsiteY4-130" fmla="*/ 174521 h 341829"/>
                  <a:gd name="connsiteX0-131" fmla="*/ 0 w 1869655"/>
                  <a:gd name="connsiteY0-132" fmla="*/ 155479 h 322787"/>
                  <a:gd name="connsiteX1-133" fmla="*/ 896440 w 1869655"/>
                  <a:gd name="connsiteY1-134" fmla="*/ 34 h 322787"/>
                  <a:gd name="connsiteX2-135" fmla="*/ 1869655 w 1869655"/>
                  <a:gd name="connsiteY2-136" fmla="*/ 145954 h 322787"/>
                  <a:gd name="connsiteX3-137" fmla="*/ 894347 w 1869655"/>
                  <a:gd name="connsiteY3-138" fmla="*/ 322037 h 322787"/>
                  <a:gd name="connsiteX4-139" fmla="*/ 0 w 1869655"/>
                  <a:gd name="connsiteY4-140" fmla="*/ 155479 h 322787"/>
                  <a:gd name="connsiteX0-141" fmla="*/ 0 w 1869655"/>
                  <a:gd name="connsiteY0-142" fmla="*/ 155479 h 322787"/>
                  <a:gd name="connsiteX1-143" fmla="*/ 896440 w 1869655"/>
                  <a:gd name="connsiteY1-144" fmla="*/ 34 h 322787"/>
                  <a:gd name="connsiteX2-145" fmla="*/ 1869655 w 1869655"/>
                  <a:gd name="connsiteY2-146" fmla="*/ 145954 h 322787"/>
                  <a:gd name="connsiteX3-147" fmla="*/ 894347 w 1869655"/>
                  <a:gd name="connsiteY3-148" fmla="*/ 322037 h 322787"/>
                  <a:gd name="connsiteX4-149" fmla="*/ 0 w 1869655"/>
                  <a:gd name="connsiteY4-150" fmla="*/ 155479 h 322787"/>
                  <a:gd name="connsiteX0-151" fmla="*/ 0 w 1856414"/>
                  <a:gd name="connsiteY0-152" fmla="*/ 155741 h 322974"/>
                  <a:gd name="connsiteX1-153" fmla="*/ 896440 w 1856414"/>
                  <a:gd name="connsiteY1-154" fmla="*/ 296 h 322974"/>
                  <a:gd name="connsiteX2-155" fmla="*/ 1856414 w 1856414"/>
                  <a:gd name="connsiteY2-156" fmla="*/ 130341 h 322974"/>
                  <a:gd name="connsiteX3-157" fmla="*/ 894347 w 1856414"/>
                  <a:gd name="connsiteY3-158" fmla="*/ 322299 h 322974"/>
                  <a:gd name="connsiteX4-159" fmla="*/ 0 w 1856414"/>
                  <a:gd name="connsiteY4-160" fmla="*/ 155741 h 322974"/>
                  <a:gd name="connsiteX0-161" fmla="*/ 0 w 1859062"/>
                  <a:gd name="connsiteY0-162" fmla="*/ 155479 h 322787"/>
                  <a:gd name="connsiteX1-163" fmla="*/ 896440 w 1859062"/>
                  <a:gd name="connsiteY1-164" fmla="*/ 34 h 322787"/>
                  <a:gd name="connsiteX2-165" fmla="*/ 1859062 w 1859062"/>
                  <a:gd name="connsiteY2-166" fmla="*/ 145954 h 322787"/>
                  <a:gd name="connsiteX3-167" fmla="*/ 894347 w 1859062"/>
                  <a:gd name="connsiteY3-168" fmla="*/ 322037 h 322787"/>
                  <a:gd name="connsiteX4-169" fmla="*/ 0 w 1859062"/>
                  <a:gd name="connsiteY4-170" fmla="*/ 155479 h 322787"/>
                  <a:gd name="connsiteX0-171" fmla="*/ 0 w 1861710"/>
                  <a:gd name="connsiteY0-172" fmla="*/ 155445 h 322807"/>
                  <a:gd name="connsiteX1-173" fmla="*/ 896440 w 1861710"/>
                  <a:gd name="connsiteY1-174" fmla="*/ 0 h 322807"/>
                  <a:gd name="connsiteX2-175" fmla="*/ 1861710 w 1861710"/>
                  <a:gd name="connsiteY2-176" fmla="*/ 155445 h 322807"/>
                  <a:gd name="connsiteX3-177" fmla="*/ 894347 w 1861710"/>
                  <a:gd name="connsiteY3-178" fmla="*/ 322003 h 322807"/>
                  <a:gd name="connsiteX4-179" fmla="*/ 0 w 1861710"/>
                  <a:gd name="connsiteY4-180" fmla="*/ 155445 h 322807"/>
                  <a:gd name="connsiteX0-181" fmla="*/ 0 w 1861710"/>
                  <a:gd name="connsiteY0-182" fmla="*/ 155445 h 322807"/>
                  <a:gd name="connsiteX1-183" fmla="*/ 896440 w 1861710"/>
                  <a:gd name="connsiteY1-184" fmla="*/ 0 h 322807"/>
                  <a:gd name="connsiteX2-185" fmla="*/ 1861710 w 1861710"/>
                  <a:gd name="connsiteY2-186" fmla="*/ 155445 h 322807"/>
                  <a:gd name="connsiteX3-187" fmla="*/ 894347 w 1861710"/>
                  <a:gd name="connsiteY3-188" fmla="*/ 322003 h 322807"/>
                  <a:gd name="connsiteX4-189" fmla="*/ 0 w 1861710"/>
                  <a:gd name="connsiteY4-190" fmla="*/ 155445 h 322807"/>
                  <a:gd name="connsiteX0-191" fmla="*/ 0 w 1861715"/>
                  <a:gd name="connsiteY0-192" fmla="*/ 155445 h 322807"/>
                  <a:gd name="connsiteX1-193" fmla="*/ 896440 w 1861715"/>
                  <a:gd name="connsiteY1-194" fmla="*/ 0 h 322807"/>
                  <a:gd name="connsiteX2-195" fmla="*/ 1861710 w 1861715"/>
                  <a:gd name="connsiteY2-196" fmla="*/ 155445 h 322807"/>
                  <a:gd name="connsiteX3-197" fmla="*/ 894347 w 1861715"/>
                  <a:gd name="connsiteY3-198" fmla="*/ 322003 h 322807"/>
                  <a:gd name="connsiteX4-199" fmla="*/ 0 w 1861715"/>
                  <a:gd name="connsiteY4-200" fmla="*/ 155445 h 322807"/>
                  <a:gd name="connsiteX0-201" fmla="*/ 0 w 1861710"/>
                  <a:gd name="connsiteY0-202" fmla="*/ 155445 h 322807"/>
                  <a:gd name="connsiteX1-203" fmla="*/ 896440 w 1861710"/>
                  <a:gd name="connsiteY1-204" fmla="*/ 0 h 322807"/>
                  <a:gd name="connsiteX2-205" fmla="*/ 1861710 w 1861710"/>
                  <a:gd name="connsiteY2-206" fmla="*/ 155445 h 322807"/>
                  <a:gd name="connsiteX3-207" fmla="*/ 894347 w 1861710"/>
                  <a:gd name="connsiteY3-208" fmla="*/ 322003 h 322807"/>
                  <a:gd name="connsiteX4-209" fmla="*/ 0 w 1861710"/>
                  <a:gd name="connsiteY4-210" fmla="*/ 155445 h 322807"/>
                  <a:gd name="connsiteX0-211" fmla="*/ 0 w 1857737"/>
                  <a:gd name="connsiteY0-212" fmla="*/ 155448 h 322825"/>
                  <a:gd name="connsiteX1-213" fmla="*/ 896440 w 1857737"/>
                  <a:gd name="connsiteY1-214" fmla="*/ 3 h 322825"/>
                  <a:gd name="connsiteX2-215" fmla="*/ 1857737 w 1857737"/>
                  <a:gd name="connsiteY2-216" fmla="*/ 157829 h 322825"/>
                  <a:gd name="connsiteX3-217" fmla="*/ 894347 w 1857737"/>
                  <a:gd name="connsiteY3-218" fmla="*/ 322006 h 322825"/>
                  <a:gd name="connsiteX4-219" fmla="*/ 0 w 1857737"/>
                  <a:gd name="connsiteY4-220" fmla="*/ 155448 h 322825"/>
                  <a:gd name="connsiteX0-221" fmla="*/ 0 w 1853765"/>
                  <a:gd name="connsiteY0-222" fmla="*/ 155448 h 322825"/>
                  <a:gd name="connsiteX1-223" fmla="*/ 892468 w 1853765"/>
                  <a:gd name="connsiteY1-224" fmla="*/ 3 h 322825"/>
                  <a:gd name="connsiteX2-225" fmla="*/ 1853765 w 1853765"/>
                  <a:gd name="connsiteY2-226" fmla="*/ 157829 h 322825"/>
                  <a:gd name="connsiteX3-227" fmla="*/ 890375 w 1853765"/>
                  <a:gd name="connsiteY3-228" fmla="*/ 322006 h 322825"/>
                  <a:gd name="connsiteX4-229" fmla="*/ 0 w 1853765"/>
                  <a:gd name="connsiteY4-230" fmla="*/ 155448 h 322825"/>
                  <a:gd name="connsiteX0-231" fmla="*/ 0 w 1855751"/>
                  <a:gd name="connsiteY0-232" fmla="*/ 153078 h 322836"/>
                  <a:gd name="connsiteX1-233" fmla="*/ 894454 w 1855751"/>
                  <a:gd name="connsiteY1-234" fmla="*/ 14 h 322836"/>
                  <a:gd name="connsiteX2-235" fmla="*/ 1855751 w 1855751"/>
                  <a:gd name="connsiteY2-236" fmla="*/ 157840 h 322836"/>
                  <a:gd name="connsiteX3-237" fmla="*/ 892361 w 1855751"/>
                  <a:gd name="connsiteY3-238" fmla="*/ 322017 h 322836"/>
                  <a:gd name="connsiteX4-239" fmla="*/ 0 w 1855751"/>
                  <a:gd name="connsiteY4-240" fmla="*/ 153078 h 322836"/>
                  <a:gd name="connsiteX0-241" fmla="*/ 0 w 1855751"/>
                  <a:gd name="connsiteY0-242" fmla="*/ 153077 h 322835"/>
                  <a:gd name="connsiteX1-243" fmla="*/ 894454 w 1855751"/>
                  <a:gd name="connsiteY1-244" fmla="*/ 13 h 322835"/>
                  <a:gd name="connsiteX2-245" fmla="*/ 1855751 w 1855751"/>
                  <a:gd name="connsiteY2-246" fmla="*/ 157839 h 322835"/>
                  <a:gd name="connsiteX3-247" fmla="*/ 892361 w 1855751"/>
                  <a:gd name="connsiteY3-248" fmla="*/ 322016 h 322835"/>
                  <a:gd name="connsiteX4-249" fmla="*/ 0 w 1855751"/>
                  <a:gd name="connsiteY4-250" fmla="*/ 153077 h 322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55751" h="322835">
                    <a:moveTo>
                      <a:pt x="0" y="153077"/>
                    </a:moveTo>
                    <a:cubicBezTo>
                      <a:pt x="33893" y="35645"/>
                      <a:pt x="585162" y="-781"/>
                      <a:pt x="894454" y="13"/>
                    </a:cubicBezTo>
                    <a:cubicBezTo>
                      <a:pt x="1203746" y="807"/>
                      <a:pt x="1842019" y="48699"/>
                      <a:pt x="1855751" y="157839"/>
                    </a:cubicBezTo>
                    <a:cubicBezTo>
                      <a:pt x="1812889" y="213003"/>
                      <a:pt x="1365462" y="333923"/>
                      <a:pt x="892361" y="322016"/>
                    </a:cubicBezTo>
                    <a:cubicBezTo>
                      <a:pt x="409709" y="322016"/>
                      <a:pt x="75442" y="209390"/>
                      <a:pt x="0" y="153077"/>
                    </a:cubicBezTo>
                    <a:close/>
                  </a:path>
                </a:pathLst>
              </a:custGeom>
              <a:grp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14" name="TextBox 11">
              <a:extLst>
                <a:ext uri="{FF2B5EF4-FFF2-40B4-BE49-F238E27FC236}">
                  <a16:creationId xmlns:a16="http://schemas.microsoft.com/office/drawing/2014/main" id="{B6A91D3E-3884-4605-9ECA-A43D97219ABF}"/>
                </a:ext>
              </a:extLst>
            </p:cNvPr>
            <p:cNvSpPr txBox="1">
              <a:spLocks noChangeArrowheads="1"/>
            </p:cNvSpPr>
            <p:nvPr/>
          </p:nvSpPr>
          <p:spPr bwMode="auto">
            <a:xfrm flipH="1">
              <a:off x="4286522" y="3652689"/>
              <a:ext cx="1309688" cy="300082"/>
            </a:xfrm>
            <a:prstGeom prst="rect">
              <a:avLst/>
            </a:prstGeom>
            <a:noFill/>
            <a:ln>
              <a:noFill/>
            </a:ln>
            <a:effectLst/>
          </p:spPr>
          <p:txBody>
            <a:bodyPr>
              <a:spAutoFit/>
            </a:bodyPr>
            <a:lstStyle>
              <a:defPPr>
                <a:defRPr lang="zh-CN"/>
              </a:defPPr>
              <a:lvl1pPr algn="ctr">
                <a:defRPr sz="2400" kern="0">
                  <a:solidFill>
                    <a:prstClr val="white"/>
                  </a:solidFill>
                  <a:latin typeface="微软雅黑" panose="020B0503020204020204" charset="-122"/>
                  <a:ea typeface="微软雅黑" panose="020B0503020204020204"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latin typeface="思源黑体 CN Light" panose="020B0300000000000000" pitchFamily="34" charset="-122"/>
                  <a:ea typeface="思源黑体 CN Light" panose="020B0300000000000000" pitchFamily="34" charset="-122"/>
                  <a:sym typeface="思源黑体 CN Light" panose="020B0300000000000000" pitchFamily="34" charset="-122"/>
                </a:rPr>
                <a:t>text4</a:t>
              </a:r>
            </a:p>
          </p:txBody>
        </p:sp>
      </p:grpSp>
      <p:grpSp>
        <p:nvGrpSpPr>
          <p:cNvPr id="17" name="组合 16">
            <a:extLst>
              <a:ext uri="{FF2B5EF4-FFF2-40B4-BE49-F238E27FC236}">
                <a16:creationId xmlns:a16="http://schemas.microsoft.com/office/drawing/2014/main" id="{7CFFFB67-AC5C-42E7-B2FB-F730AFC885A5}"/>
              </a:ext>
            </a:extLst>
          </p:cNvPr>
          <p:cNvGrpSpPr/>
          <p:nvPr/>
        </p:nvGrpSpPr>
        <p:grpSpPr>
          <a:xfrm>
            <a:off x="5192248" y="2092326"/>
            <a:ext cx="1839384" cy="632884"/>
            <a:chOff x="4216672" y="1504801"/>
            <a:chExt cx="1379538" cy="474663"/>
          </a:xfrm>
        </p:grpSpPr>
        <p:sp>
          <p:nvSpPr>
            <p:cNvPr id="18" name="椭圆 4">
              <a:extLst>
                <a:ext uri="{FF2B5EF4-FFF2-40B4-BE49-F238E27FC236}">
                  <a16:creationId xmlns:a16="http://schemas.microsoft.com/office/drawing/2014/main" id="{E4256457-9010-4E8B-9904-E2F104C3D662}"/>
                </a:ext>
              </a:extLst>
            </p:cNvPr>
            <p:cNvSpPr/>
            <p:nvPr/>
          </p:nvSpPr>
          <p:spPr bwMode="auto">
            <a:xfrm>
              <a:off x="4216672" y="1504801"/>
              <a:ext cx="1304925" cy="474663"/>
            </a:xfrm>
            <a:custGeom>
              <a:avLst/>
              <a:gdLst>
                <a:gd name="connsiteX0" fmla="*/ 1027019 w 2120411"/>
                <a:gd name="connsiteY0" fmla="*/ 5 h 676678"/>
                <a:gd name="connsiteX1" fmla="*/ 2120411 w 2120411"/>
                <a:gd name="connsiteY1" fmla="*/ 492487 h 676678"/>
                <a:gd name="connsiteX2" fmla="*/ 1027019 w 2120411"/>
                <a:gd name="connsiteY2" fmla="*/ 676678 h 676678"/>
                <a:gd name="connsiteX3" fmla="*/ 0 w 2120411"/>
                <a:gd name="connsiteY3" fmla="*/ 485693 h 676678"/>
                <a:gd name="connsiteX4" fmla="*/ 1027019 w 2120411"/>
                <a:gd name="connsiteY4" fmla="*/ 5 h 676678"/>
                <a:gd name="connsiteX0-1" fmla="*/ 1027019 w 2120411"/>
                <a:gd name="connsiteY0-2" fmla="*/ 5 h 676678"/>
                <a:gd name="connsiteX1-3" fmla="*/ 2120411 w 2120411"/>
                <a:gd name="connsiteY1-4" fmla="*/ 492487 h 676678"/>
                <a:gd name="connsiteX2-5" fmla="*/ 1027019 w 2120411"/>
                <a:gd name="connsiteY2-6" fmla="*/ 676678 h 676678"/>
                <a:gd name="connsiteX3-7" fmla="*/ 0 w 2120411"/>
                <a:gd name="connsiteY3-8" fmla="*/ 485693 h 676678"/>
                <a:gd name="connsiteX4-9" fmla="*/ 1027019 w 2120411"/>
                <a:gd name="connsiteY4-10" fmla="*/ 5 h 676678"/>
                <a:gd name="connsiteX0-11" fmla="*/ 1027019 w 2054038"/>
                <a:gd name="connsiteY0-12" fmla="*/ 5 h 676678"/>
                <a:gd name="connsiteX1-13" fmla="*/ 2054038 w 2054038"/>
                <a:gd name="connsiteY1-14" fmla="*/ 492487 h 676678"/>
                <a:gd name="connsiteX2-15" fmla="*/ 1027019 w 2054038"/>
                <a:gd name="connsiteY2-16" fmla="*/ 676678 h 676678"/>
                <a:gd name="connsiteX3-17" fmla="*/ 0 w 2054038"/>
                <a:gd name="connsiteY3-18" fmla="*/ 485693 h 676678"/>
                <a:gd name="connsiteX4-19" fmla="*/ 1027019 w 2054038"/>
                <a:gd name="connsiteY4-20" fmla="*/ 5 h 676678"/>
                <a:gd name="connsiteX0-21" fmla="*/ 1027019 w 2054038"/>
                <a:gd name="connsiteY0-22" fmla="*/ 5 h 676678"/>
                <a:gd name="connsiteX1-23" fmla="*/ 2054038 w 2054038"/>
                <a:gd name="connsiteY1-24" fmla="*/ 492487 h 676678"/>
                <a:gd name="connsiteX2-25" fmla="*/ 1027019 w 2054038"/>
                <a:gd name="connsiteY2-26" fmla="*/ 676678 h 676678"/>
                <a:gd name="connsiteX3-27" fmla="*/ 0 w 2054038"/>
                <a:gd name="connsiteY3-28" fmla="*/ 485693 h 676678"/>
                <a:gd name="connsiteX4-29" fmla="*/ 1027019 w 2054038"/>
                <a:gd name="connsiteY4-30" fmla="*/ 5 h 676678"/>
                <a:gd name="connsiteX0-31" fmla="*/ 1027019 w 2054038"/>
                <a:gd name="connsiteY0-32" fmla="*/ 5 h 676678"/>
                <a:gd name="connsiteX1-33" fmla="*/ 2054038 w 2054038"/>
                <a:gd name="connsiteY1-34" fmla="*/ 492487 h 676678"/>
                <a:gd name="connsiteX2-35" fmla="*/ 1027019 w 2054038"/>
                <a:gd name="connsiteY2-36" fmla="*/ 676678 h 676678"/>
                <a:gd name="connsiteX3-37" fmla="*/ 0 w 2054038"/>
                <a:gd name="connsiteY3-38" fmla="*/ 485693 h 676678"/>
                <a:gd name="connsiteX4-39" fmla="*/ 1027019 w 2054038"/>
                <a:gd name="connsiteY4-40" fmla="*/ 5 h 676678"/>
                <a:gd name="connsiteX0-41" fmla="*/ 1027019 w 2054038"/>
                <a:gd name="connsiteY0-42" fmla="*/ 476 h 677149"/>
                <a:gd name="connsiteX1-43" fmla="*/ 2054038 w 2054038"/>
                <a:gd name="connsiteY1-44" fmla="*/ 492958 h 677149"/>
                <a:gd name="connsiteX2-45" fmla="*/ 1027019 w 2054038"/>
                <a:gd name="connsiteY2-46" fmla="*/ 677149 h 677149"/>
                <a:gd name="connsiteX3-47" fmla="*/ 0 w 2054038"/>
                <a:gd name="connsiteY3-48" fmla="*/ 486164 h 677149"/>
                <a:gd name="connsiteX4-49" fmla="*/ 1027019 w 2054038"/>
                <a:gd name="connsiteY4-50" fmla="*/ 476 h 67714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54038" h="677149">
                  <a:moveTo>
                    <a:pt x="1027019" y="476"/>
                  </a:moveTo>
                  <a:cubicBezTo>
                    <a:pt x="1493997" y="-11131"/>
                    <a:pt x="1853323" y="190395"/>
                    <a:pt x="2054038" y="492958"/>
                  </a:cubicBezTo>
                  <a:cubicBezTo>
                    <a:pt x="1757656" y="608038"/>
                    <a:pt x="1442853" y="677149"/>
                    <a:pt x="1027019" y="677149"/>
                  </a:cubicBezTo>
                  <a:cubicBezTo>
                    <a:pt x="611185" y="677149"/>
                    <a:pt x="296382" y="601244"/>
                    <a:pt x="0" y="486164"/>
                  </a:cubicBezTo>
                  <a:cubicBezTo>
                    <a:pt x="210197" y="190396"/>
                    <a:pt x="684679" y="-656"/>
                    <a:pt x="1027019" y="476"/>
                  </a:cubicBezTo>
                  <a:close/>
                </a:path>
              </a:pathLst>
            </a:custGeom>
            <a:solidFill>
              <a:schemeClr val="accent1">
                <a:lumMod val="100000"/>
              </a:schemeClr>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9" name="TextBox 11">
              <a:extLst>
                <a:ext uri="{FF2B5EF4-FFF2-40B4-BE49-F238E27FC236}">
                  <a16:creationId xmlns:a16="http://schemas.microsoft.com/office/drawing/2014/main" id="{9E66C67B-446E-486F-80FF-736D9B914EB9}"/>
                </a:ext>
              </a:extLst>
            </p:cNvPr>
            <p:cNvSpPr txBox="1">
              <a:spLocks noChangeArrowheads="1"/>
            </p:cNvSpPr>
            <p:nvPr/>
          </p:nvSpPr>
          <p:spPr bwMode="auto">
            <a:xfrm flipH="1">
              <a:off x="4286522" y="1665138"/>
              <a:ext cx="1309688" cy="300083"/>
            </a:xfrm>
            <a:prstGeom prst="rect">
              <a:avLst/>
            </a:prstGeom>
            <a:no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000" kern="0" dirty="0">
                  <a:solidFill>
                    <a:prstClr val="white"/>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text1</a:t>
              </a:r>
            </a:p>
          </p:txBody>
        </p:sp>
      </p:grpSp>
      <p:grpSp>
        <p:nvGrpSpPr>
          <p:cNvPr id="20" name="PA-组合 2">
            <a:extLst>
              <a:ext uri="{FF2B5EF4-FFF2-40B4-BE49-F238E27FC236}">
                <a16:creationId xmlns:a16="http://schemas.microsoft.com/office/drawing/2014/main" id="{698DBA19-4F06-4F7E-94A0-768ACD58F569}"/>
              </a:ext>
            </a:extLst>
          </p:cNvPr>
          <p:cNvGrpSpPr/>
          <p:nvPr>
            <p:custDataLst>
              <p:tags r:id="rId2"/>
            </p:custDataLst>
          </p:nvPr>
        </p:nvGrpSpPr>
        <p:grpSpPr>
          <a:xfrm>
            <a:off x="1726723" y="1885641"/>
            <a:ext cx="2214396" cy="1257845"/>
            <a:chOff x="5605963" y="4878606"/>
            <a:chExt cx="2715043" cy="1257845"/>
          </a:xfrm>
        </p:grpSpPr>
        <p:sp>
          <p:nvSpPr>
            <p:cNvPr id="21" name="PA-文本框 6">
              <a:extLst>
                <a:ext uri="{FF2B5EF4-FFF2-40B4-BE49-F238E27FC236}">
                  <a16:creationId xmlns:a16="http://schemas.microsoft.com/office/drawing/2014/main" id="{CF18365F-B1CF-443B-88AA-93C83EEF9C97}"/>
                </a:ext>
              </a:extLst>
            </p:cNvPr>
            <p:cNvSpPr txBox="1"/>
            <p:nvPr>
              <p:custDataLst>
                <p:tags r:id="rId12"/>
              </p:custDataLst>
            </p:nvPr>
          </p:nvSpPr>
          <p:spPr>
            <a:xfrm>
              <a:off x="5605963" y="4878606"/>
              <a:ext cx="1926666" cy="523220"/>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l"/>
              <a:r>
                <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22" name="PA-文本框 42">
              <a:extLst>
                <a:ext uri="{FF2B5EF4-FFF2-40B4-BE49-F238E27FC236}">
                  <a16:creationId xmlns:a16="http://schemas.microsoft.com/office/drawing/2014/main" id="{00DDC4C6-A26C-4C81-BFA9-7E3B028B5734}"/>
                </a:ext>
              </a:extLst>
            </p:cNvPr>
            <p:cNvSpPr txBox="1"/>
            <p:nvPr>
              <p:custDataLst>
                <p:tags r:id="rId13"/>
              </p:custDataLst>
            </p:nvPr>
          </p:nvSpPr>
          <p:spPr>
            <a:xfrm>
              <a:off x="5605963" y="5401826"/>
              <a:ext cx="2715043" cy="734625"/>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3" name="PA-组合 2">
            <a:extLst>
              <a:ext uri="{FF2B5EF4-FFF2-40B4-BE49-F238E27FC236}">
                <a16:creationId xmlns:a16="http://schemas.microsoft.com/office/drawing/2014/main" id="{D9FC3263-2447-4B5B-8204-1788663CCED6}"/>
              </a:ext>
            </a:extLst>
          </p:cNvPr>
          <p:cNvGrpSpPr/>
          <p:nvPr>
            <p:custDataLst>
              <p:tags r:id="rId3"/>
            </p:custDataLst>
          </p:nvPr>
        </p:nvGrpSpPr>
        <p:grpSpPr>
          <a:xfrm>
            <a:off x="1726723" y="3715132"/>
            <a:ext cx="2214396" cy="1257845"/>
            <a:chOff x="5605963" y="4878606"/>
            <a:chExt cx="2715043" cy="1257845"/>
          </a:xfrm>
        </p:grpSpPr>
        <p:sp>
          <p:nvSpPr>
            <p:cNvPr id="24" name="PA-文本框 6">
              <a:extLst>
                <a:ext uri="{FF2B5EF4-FFF2-40B4-BE49-F238E27FC236}">
                  <a16:creationId xmlns:a16="http://schemas.microsoft.com/office/drawing/2014/main" id="{955C8FFD-0CF5-48DB-A9DD-5F7E7068834D}"/>
                </a:ext>
              </a:extLst>
            </p:cNvPr>
            <p:cNvSpPr txBox="1"/>
            <p:nvPr>
              <p:custDataLst>
                <p:tags r:id="rId10"/>
              </p:custDataLst>
            </p:nvPr>
          </p:nvSpPr>
          <p:spPr>
            <a:xfrm>
              <a:off x="5605963" y="4878606"/>
              <a:ext cx="1926666" cy="523220"/>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l"/>
              <a:r>
                <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25" name="PA-文本框 42">
              <a:extLst>
                <a:ext uri="{FF2B5EF4-FFF2-40B4-BE49-F238E27FC236}">
                  <a16:creationId xmlns:a16="http://schemas.microsoft.com/office/drawing/2014/main" id="{71505339-2F78-43DC-8C2E-0DB0E0D54568}"/>
                </a:ext>
              </a:extLst>
            </p:cNvPr>
            <p:cNvSpPr txBox="1"/>
            <p:nvPr>
              <p:custDataLst>
                <p:tags r:id="rId11"/>
              </p:custDataLst>
            </p:nvPr>
          </p:nvSpPr>
          <p:spPr>
            <a:xfrm>
              <a:off x="5605963" y="5401826"/>
              <a:ext cx="2715043" cy="734625"/>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6" name="PA-组合 2">
            <a:extLst>
              <a:ext uri="{FF2B5EF4-FFF2-40B4-BE49-F238E27FC236}">
                <a16:creationId xmlns:a16="http://schemas.microsoft.com/office/drawing/2014/main" id="{FE0DC10D-CA5F-473E-AF28-7D5E303E7CB9}"/>
              </a:ext>
            </a:extLst>
          </p:cNvPr>
          <p:cNvGrpSpPr/>
          <p:nvPr>
            <p:custDataLst>
              <p:tags r:id="rId4"/>
            </p:custDataLst>
          </p:nvPr>
        </p:nvGrpSpPr>
        <p:grpSpPr>
          <a:xfrm>
            <a:off x="8228790" y="2808477"/>
            <a:ext cx="2214396" cy="1257845"/>
            <a:chOff x="5605963" y="4878606"/>
            <a:chExt cx="2715043" cy="1257845"/>
          </a:xfrm>
        </p:grpSpPr>
        <p:sp>
          <p:nvSpPr>
            <p:cNvPr id="27" name="PA-文本框 6">
              <a:extLst>
                <a:ext uri="{FF2B5EF4-FFF2-40B4-BE49-F238E27FC236}">
                  <a16:creationId xmlns:a16="http://schemas.microsoft.com/office/drawing/2014/main" id="{5093EBEC-537C-4E2E-99D7-86A165D2D714}"/>
                </a:ext>
              </a:extLst>
            </p:cNvPr>
            <p:cNvSpPr txBox="1"/>
            <p:nvPr>
              <p:custDataLst>
                <p:tags r:id="rId8"/>
              </p:custDataLst>
            </p:nvPr>
          </p:nvSpPr>
          <p:spPr>
            <a:xfrm>
              <a:off x="5605963" y="4878606"/>
              <a:ext cx="1926666" cy="523220"/>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l"/>
              <a:r>
                <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28" name="PA-文本框 42">
              <a:extLst>
                <a:ext uri="{FF2B5EF4-FFF2-40B4-BE49-F238E27FC236}">
                  <a16:creationId xmlns:a16="http://schemas.microsoft.com/office/drawing/2014/main" id="{18996CCC-93E5-497C-9C9D-FCF975A747BA}"/>
                </a:ext>
              </a:extLst>
            </p:cNvPr>
            <p:cNvSpPr txBox="1"/>
            <p:nvPr>
              <p:custDataLst>
                <p:tags r:id="rId9"/>
              </p:custDataLst>
            </p:nvPr>
          </p:nvSpPr>
          <p:spPr>
            <a:xfrm>
              <a:off x="5605963" y="5401826"/>
              <a:ext cx="2715043" cy="734625"/>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9" name="PA-组合 2">
            <a:extLst>
              <a:ext uri="{FF2B5EF4-FFF2-40B4-BE49-F238E27FC236}">
                <a16:creationId xmlns:a16="http://schemas.microsoft.com/office/drawing/2014/main" id="{751B4DE6-304A-4EBE-8C53-897ADB77C5FC}"/>
              </a:ext>
            </a:extLst>
          </p:cNvPr>
          <p:cNvGrpSpPr/>
          <p:nvPr>
            <p:custDataLst>
              <p:tags r:id="rId5"/>
            </p:custDataLst>
          </p:nvPr>
        </p:nvGrpSpPr>
        <p:grpSpPr>
          <a:xfrm>
            <a:off x="8228790" y="4637968"/>
            <a:ext cx="2214396" cy="1257845"/>
            <a:chOff x="5605963" y="4878606"/>
            <a:chExt cx="2715043" cy="1257845"/>
          </a:xfrm>
        </p:grpSpPr>
        <p:sp>
          <p:nvSpPr>
            <p:cNvPr id="30" name="PA-文本框 6">
              <a:extLst>
                <a:ext uri="{FF2B5EF4-FFF2-40B4-BE49-F238E27FC236}">
                  <a16:creationId xmlns:a16="http://schemas.microsoft.com/office/drawing/2014/main" id="{96785D12-3F3B-411D-8038-F58C9BCC63C4}"/>
                </a:ext>
              </a:extLst>
            </p:cNvPr>
            <p:cNvSpPr txBox="1"/>
            <p:nvPr>
              <p:custDataLst>
                <p:tags r:id="rId6"/>
              </p:custDataLst>
            </p:nvPr>
          </p:nvSpPr>
          <p:spPr>
            <a:xfrm>
              <a:off x="5605963" y="4878606"/>
              <a:ext cx="1926666" cy="523220"/>
            </a:xfrm>
            <a:prstGeom prst="rect">
              <a:avLst/>
            </a:prstGeom>
            <a:noFill/>
          </p:spPr>
          <p:txBody>
            <a:bodyPr wrap="square" rtlCol="0">
              <a:spAutoFit/>
            </a:bodyPr>
            <a:lstStyle/>
            <a:p>
              <a:pPr algn="l"/>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l"/>
              <a:r>
                <a:rPr 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OUR COMPANY</a:t>
              </a:r>
            </a:p>
          </p:txBody>
        </p:sp>
        <p:sp>
          <p:nvSpPr>
            <p:cNvPr id="31" name="PA-文本框 42">
              <a:extLst>
                <a:ext uri="{FF2B5EF4-FFF2-40B4-BE49-F238E27FC236}">
                  <a16:creationId xmlns:a16="http://schemas.microsoft.com/office/drawing/2014/main" id="{FC981052-BE69-4522-A3F7-A21DADC3D8CA}"/>
                </a:ext>
              </a:extLst>
            </p:cNvPr>
            <p:cNvSpPr txBox="1"/>
            <p:nvPr>
              <p:custDataLst>
                <p:tags r:id="rId7"/>
              </p:custDataLst>
            </p:nvPr>
          </p:nvSpPr>
          <p:spPr>
            <a:xfrm>
              <a:off x="5605963" y="5401826"/>
              <a:ext cx="2715043" cy="734625"/>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l"/>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6" name="Group 19_1_1_1_1">
            <a:extLst>
              <a:ext uri="{FF2B5EF4-FFF2-40B4-BE49-F238E27FC236}">
                <a16:creationId xmlns:a16="http://schemas.microsoft.com/office/drawing/2014/main" id="{725A5D40-5E6B-4621-8D4A-520CA85E27F4}"/>
              </a:ext>
            </a:extLst>
          </p:cNvPr>
          <p:cNvGrpSpPr/>
          <p:nvPr/>
        </p:nvGrpSpPr>
        <p:grpSpPr>
          <a:xfrm>
            <a:off x="0" y="0"/>
            <a:ext cx="2154885" cy="1272084"/>
            <a:chOff x="73660" y="99675"/>
            <a:chExt cx="2154885" cy="1272084"/>
          </a:xfrm>
        </p:grpSpPr>
        <p:cxnSp>
          <p:nvCxnSpPr>
            <p:cNvPr id="37" name="直接连接符 36">
              <a:extLst>
                <a:ext uri="{FF2B5EF4-FFF2-40B4-BE49-F238E27FC236}">
                  <a16:creationId xmlns:a16="http://schemas.microsoft.com/office/drawing/2014/main" id="{C6965BB1-405E-4516-B68C-B6A236E0FB72}"/>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977BC30-A5D5-457F-B5E2-C94CDCFBF651}"/>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D6CC58A-1B4D-4E8C-96C1-5C739E5D90CA}"/>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ED60D44C-9945-4B2C-9552-026A902072C5}"/>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41" name="椭圆 40">
              <a:extLst>
                <a:ext uri="{FF2B5EF4-FFF2-40B4-BE49-F238E27FC236}">
                  <a16:creationId xmlns:a16="http://schemas.microsoft.com/office/drawing/2014/main" id="{A4615C24-517E-49F7-96A1-5666ED674F82}"/>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6" name="椭圆 45">
              <a:extLst>
                <a:ext uri="{FF2B5EF4-FFF2-40B4-BE49-F238E27FC236}">
                  <a16:creationId xmlns:a16="http://schemas.microsoft.com/office/drawing/2014/main" id="{209F2FED-BFA0-4232-A2A0-220D3C2F1F85}"/>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7" name="椭圆 46">
              <a:extLst>
                <a:ext uri="{FF2B5EF4-FFF2-40B4-BE49-F238E27FC236}">
                  <a16:creationId xmlns:a16="http://schemas.microsoft.com/office/drawing/2014/main" id="{09EFE49A-E9E6-4776-AFBF-CE8BCDB7CED4}"/>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8" name="椭圆 47">
              <a:extLst>
                <a:ext uri="{FF2B5EF4-FFF2-40B4-BE49-F238E27FC236}">
                  <a16:creationId xmlns:a16="http://schemas.microsoft.com/office/drawing/2014/main" id="{99DB0B1B-D394-4111-AD5C-FCADEB591A48}"/>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9" name="文本框 48">
              <a:extLst>
                <a:ext uri="{FF2B5EF4-FFF2-40B4-BE49-F238E27FC236}">
                  <a16:creationId xmlns:a16="http://schemas.microsoft.com/office/drawing/2014/main" id="{F4C0B77C-5AC7-4580-8B76-064D3E1265D2}"/>
                </a:ext>
              </a:extLst>
            </p:cNvPr>
            <p:cNvSpPr txBox="1"/>
            <p:nvPr/>
          </p:nvSpPr>
          <p:spPr>
            <a:xfrm>
              <a:off x="1330542" y="540762"/>
              <a:ext cx="89800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04</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356464178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4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44000">
                                          <p:cBhvr additive="base">
                                            <p:cTn id="7" dur="10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44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14:bounceEnd="44000">
                                          <p:cBhvr additive="base">
                                            <p:cTn id="15" dur="10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44000">
                                          <p:cBhvr additive="base">
                                            <p:cTn id="19" dur="10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par>
                                    <p:cTn id="24" presetID="22" presetClass="entr" presetSubtype="1"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par>
                                    <p:cTn id="27" presetID="22" presetClass="entr" presetSubtype="1"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ppt_x"/>
                                              </p:val>
                                            </p:tav>
                                            <p:tav tm="100000">
                                              <p:val>
                                                <p:strVal val="#ppt_x"/>
                                              </p:val>
                                            </p:tav>
                                          </p:tavLst>
                                        </p:anim>
                                        <p:anim calcmode="lin" valueType="num">
                                          <p:cBhvr additive="base">
                                            <p:cTn id="16" dur="10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par>
                                    <p:cTn id="24" presetID="22" presetClass="entr" presetSubtype="1"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par>
                                    <p:cTn id="27" presetID="22" presetClass="entr" presetSubtype="1"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par>
                                    <p:cTn id="30" presetID="22" presetClass="entr" presetSubtype="1"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1089602" y="2336086"/>
            <a:ext cx="2128788" cy="1754326"/>
          </a:xfrm>
          <a:prstGeom prst="rect">
            <a:avLst/>
          </a:prstGeom>
          <a:noFill/>
          <a:ln w="28575">
            <a:solidFill>
              <a:srgbClr val="483B3B"/>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483B3B"/>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483B3B"/>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483B3B"/>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Overview</a:t>
            </a:r>
            <a:endParaRPr kumimoji="0" lang="zh-CN" altLang="en-US" sz="3600" b="0" i="0" u="none" strike="noStrike" kern="1200" cap="none" spc="0" normalizeH="0" baseline="0" noProof="0" dirty="0">
              <a:ln>
                <a:noFill/>
              </a:ln>
              <a:solidFill>
                <a:srgbClr val="483B3B"/>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cxnSp>
        <p:nvCxnSpPr>
          <p:cNvPr id="6" name="直接连接符 5"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CxnSpPr/>
          <p:nvPr/>
        </p:nvCxnSpPr>
        <p:spPr>
          <a:xfrm>
            <a:off x="1224183" y="4660382"/>
            <a:ext cx="70690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6169246" y="986106"/>
            <a:ext cx="1710642" cy="1710642"/>
          </a:xfrm>
          <a:prstGeom prst="ellipse">
            <a:avLst/>
          </a:prstGeom>
          <a:solidFill>
            <a:schemeClr val="bg1"/>
          </a:solidFill>
          <a:ln w="76200">
            <a:solidFill>
              <a:schemeClr val="accent2"/>
            </a:solidFill>
          </a:ln>
          <a:effectLst>
            <a:outerShdw blurRad="50800" dist="762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chemeClr val="tx1"/>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01</a:t>
            </a:r>
            <a:endParaRPr kumimoji="0" lang="zh-CN" altLang="en-US" sz="2400" b="0" i="0" u="none" strike="noStrike" kern="1200" cap="none" spc="0" normalizeH="0" baseline="0" noProof="0">
              <a:ln>
                <a:noFill/>
              </a:ln>
              <a:solidFill>
                <a:schemeClr val="tx1"/>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2" name="椭圆 1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6169246" y="2095454"/>
            <a:ext cx="1710642" cy="1710642"/>
          </a:xfrm>
          <a:prstGeom prst="ellipse">
            <a:avLst/>
          </a:prstGeom>
          <a:solidFill>
            <a:schemeClr val="bg1"/>
          </a:solidFill>
          <a:ln w="76200">
            <a:solidFill>
              <a:schemeClr val="accent2"/>
            </a:solidFill>
          </a:ln>
          <a:effectLst>
            <a:outerShdw blurRad="50800" dist="762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02</a:t>
            </a:r>
            <a:endParaRPr kumimoji="0" lang="zh-CN" altLang="en-US" sz="2400" b="0" i="0" u="none" strike="noStrike" kern="1200" cap="none" spc="0" normalizeH="0" baseline="0" noProof="0">
              <a:ln>
                <a:noFill/>
              </a:ln>
              <a:solidFill>
                <a:schemeClr val="tx1"/>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3" name="椭圆 12"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p:nvPr/>
        </p:nvSpPr>
        <p:spPr>
          <a:xfrm>
            <a:off x="6169246" y="3204802"/>
            <a:ext cx="1710642" cy="1710642"/>
          </a:xfrm>
          <a:prstGeom prst="ellipse">
            <a:avLst/>
          </a:prstGeom>
          <a:solidFill>
            <a:schemeClr val="bg1"/>
          </a:solidFill>
          <a:ln w="76200">
            <a:solidFill>
              <a:schemeClr val="accent1"/>
            </a:solidFill>
          </a:ln>
          <a:effectLst>
            <a:outerShdw blurRad="406400" dist="16510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03</a:t>
            </a:r>
            <a:endParaRPr kumimoji="0" lang="zh-CN" altLang="en-US" sz="2400"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4"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8284223" y="1404918"/>
            <a:ext cx="2092832" cy="79278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BIGCHIN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Information text</a:t>
            </a:r>
          </a:p>
        </p:txBody>
      </p:sp>
      <p:sp>
        <p:nvSpPr>
          <p:cNvPr id="15"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8284223" y="2574469"/>
            <a:ext cx="2092832" cy="79278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BIGCHIN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Information text</a:t>
            </a:r>
          </a:p>
        </p:txBody>
      </p:sp>
      <p:sp>
        <p:nvSpPr>
          <p:cNvPr id="16"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p:cNvSpPr txBox="1"/>
          <p:nvPr/>
        </p:nvSpPr>
        <p:spPr>
          <a:xfrm>
            <a:off x="8284223" y="3767735"/>
            <a:ext cx="2092832" cy="79278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BIGCHIN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Information text</a:t>
            </a:r>
          </a:p>
        </p:txBody>
      </p:sp>
      <p:sp>
        <p:nvSpPr>
          <p:cNvPr id="2" name="e7d195523061f1c0" descr="e7d195523061f1c074694c8bbf98be7b1e4b015d796375963FD28840057458461C7CA0DAD340D15583DEDFC2E3241C4F392EF3A8B4D067B40CF4F149DD7E51F346B0CAB1BCCF6DB2480C67273C6C9E4C33AF3046B1F7F7F0B2A51923447FF2D765CC750011ADC7600C66A8DE278F4F3BF652A6F92B038DDCE276C32D205890E810956E7BBEF46205" hidden="1"/>
          <p:cNvSpPr txBox="1"/>
          <p:nvPr/>
        </p:nvSpPr>
        <p:spPr>
          <a:xfrm>
            <a:off x="-355600" y="1803400"/>
            <a:ext cx="305853"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1200" cap="none" spc="0" normalizeH="0" baseline="0" noProof="0">
                <a:ln>
                  <a:noFill/>
                </a:ln>
                <a:solidFill>
                  <a:prstClr val="black"/>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e7d195523061f1c074694c8bbf98be7b1e4b015d796375963FD28840057458461C7CA0DAD340D15583DEDFC2E3241C4F392EF3A8B4D067B40CF4F149DD7E51F346B0CAB1BCCF6DB2480C67273C6C9E4C33AF3046B1F7F7F0B2A51923447FF2D765CC750011ADC7600C66A8DE278F4F3BF652A6F92B038DDCE276C32D205890E810956E7BBEF46205</a:t>
            </a:r>
            <a:endParaRPr kumimoji="0" lang="zh-CN" altLang="en-US" sz="100" b="0" i="0" u="none" strike="noStrike" kern="1200" cap="none" spc="0" normalizeH="0" baseline="0" noProof="0">
              <a:ln>
                <a:noFill/>
              </a:ln>
              <a:solidFill>
                <a:prstClr val="black"/>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7" name="TextBox 1" descr="e7d195523061f1c074694c8bbf98be7b1e4b015d796375963FD28840057458461C7CA0DAD340D15583DEDFC2E3241C4F392EF3A8B4D067B40CF4F149DD7E51F346B0CAB1BCCF6DB2480C67273C6C9E4C33AF3046B1F7F7F0B2A51923447FF2D765CC750011ADC7600C66A8DE278F4F3BF652A6F92B038DDCE276C32D205890E810956E7BBEF46205">
            <a:extLst>
              <a:ext uri="{FF2B5EF4-FFF2-40B4-BE49-F238E27FC236}">
                <a16:creationId xmlns:a16="http://schemas.microsoft.com/office/drawing/2014/main" id="{DF047A98-8AFA-4838-A630-CDBA51E0F8A0}"/>
              </a:ext>
            </a:extLst>
          </p:cNvPr>
          <p:cNvSpPr txBox="1"/>
          <p:nvPr/>
        </p:nvSpPr>
        <p:spPr>
          <a:xfrm>
            <a:off x="1052323" y="4220346"/>
            <a:ext cx="3699183" cy="16704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300" normalizeH="0" baseline="0" noProof="0" dirty="0">
                <a:ln>
                  <a:noFill/>
                </a:ln>
                <a:solidFill>
                  <a:schemeClr val="tx1">
                    <a:lumMod val="75000"/>
                    <a:lumOff val="25000"/>
                  </a:schemeClr>
                </a:solidFill>
                <a:effectLst/>
                <a:uLnTx/>
                <a:uFillTx/>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Therefore it may be the case that issues arise, i.e. issues with national postal services, international customs issues etc. </a:t>
            </a:r>
          </a:p>
        </p:txBody>
      </p:sp>
      <p:grpSp>
        <p:nvGrpSpPr>
          <p:cNvPr id="20" name="Group 19_1_1_1_1">
            <a:extLst>
              <a:ext uri="{FF2B5EF4-FFF2-40B4-BE49-F238E27FC236}">
                <a16:creationId xmlns:a16="http://schemas.microsoft.com/office/drawing/2014/main" id="{7E53F6DB-84B8-4DA0-BDE0-BDC53AAC552B}"/>
              </a:ext>
            </a:extLst>
          </p:cNvPr>
          <p:cNvGrpSpPr/>
          <p:nvPr/>
        </p:nvGrpSpPr>
        <p:grpSpPr>
          <a:xfrm>
            <a:off x="0" y="0"/>
            <a:ext cx="2154885" cy="1272084"/>
            <a:chOff x="73660" y="99675"/>
            <a:chExt cx="2154885" cy="1272084"/>
          </a:xfrm>
        </p:grpSpPr>
        <p:cxnSp>
          <p:nvCxnSpPr>
            <p:cNvPr id="21" name="直接连接符 20">
              <a:extLst>
                <a:ext uri="{FF2B5EF4-FFF2-40B4-BE49-F238E27FC236}">
                  <a16:creationId xmlns:a16="http://schemas.microsoft.com/office/drawing/2014/main" id="{93B52297-4B31-4B8E-88CC-7BE851C233FE}"/>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822765F-D502-48F9-9CA2-8866340D309E}"/>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79B3941-826D-4B18-A4DE-FFB2999084AE}"/>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82B2DC3-69DE-4DB3-B60B-E4535BF33906}"/>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32" name="椭圆 31">
              <a:extLst>
                <a:ext uri="{FF2B5EF4-FFF2-40B4-BE49-F238E27FC236}">
                  <a16:creationId xmlns:a16="http://schemas.microsoft.com/office/drawing/2014/main" id="{1D0AC703-855A-4356-8656-BAECB819F702}"/>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3" name="椭圆 32">
              <a:extLst>
                <a:ext uri="{FF2B5EF4-FFF2-40B4-BE49-F238E27FC236}">
                  <a16:creationId xmlns:a16="http://schemas.microsoft.com/office/drawing/2014/main" id="{298327C5-62CB-4B15-8F80-A6E82A519102}"/>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4" name="椭圆 33">
              <a:extLst>
                <a:ext uri="{FF2B5EF4-FFF2-40B4-BE49-F238E27FC236}">
                  <a16:creationId xmlns:a16="http://schemas.microsoft.com/office/drawing/2014/main" id="{A46DA0D4-3E82-4A52-AF18-EE259AC1D9A3}"/>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5" name="椭圆 34">
              <a:extLst>
                <a:ext uri="{FF2B5EF4-FFF2-40B4-BE49-F238E27FC236}">
                  <a16:creationId xmlns:a16="http://schemas.microsoft.com/office/drawing/2014/main" id="{31983B59-6922-40FC-AA22-4B42D8ECE5C7}"/>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6" name="文本框 35">
              <a:extLst>
                <a:ext uri="{FF2B5EF4-FFF2-40B4-BE49-F238E27FC236}">
                  <a16:creationId xmlns:a16="http://schemas.microsoft.com/office/drawing/2014/main" id="{F4AC642A-EE6A-46E7-8D26-410871062543}"/>
                </a:ext>
              </a:extLst>
            </p:cNvPr>
            <p:cNvSpPr txBox="1"/>
            <p:nvPr/>
          </p:nvSpPr>
          <p:spPr>
            <a:xfrm>
              <a:off x="1330542" y="540762"/>
              <a:ext cx="89800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04</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429032928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nodeType="withEffect" p14:presetBounceEnd="56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56000">
                                          <p:cBhvr additive="base">
                                            <p:cTn id="10" dur="2000" fill="hold"/>
                                            <p:tgtEl>
                                              <p:spTgt spid="6"/>
                                            </p:tgtEl>
                                            <p:attrNameLst>
                                              <p:attrName>ppt_x</p:attrName>
                                            </p:attrNameLst>
                                          </p:cBhvr>
                                          <p:tavLst>
                                            <p:tav tm="0">
                                              <p:val>
                                                <p:strVal val="0-#ppt_w/2"/>
                                              </p:val>
                                            </p:tav>
                                            <p:tav tm="100000">
                                              <p:val>
                                                <p:strVal val="#ppt_x"/>
                                              </p:val>
                                            </p:tav>
                                          </p:tavLst>
                                        </p:anim>
                                        <p:anim calcmode="lin" valueType="num" p14:bounceEnd="56000">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ppt_x"/>
                                              </p:val>
                                            </p:tav>
                                            <p:tav tm="100000">
                                              <p:val>
                                                <p:strVal val="#ppt_x"/>
                                              </p:val>
                                            </p:tav>
                                          </p:tavLst>
                                        </p:anim>
                                        <p:anim calcmode="lin" valueType="num">
                                          <p:cBhvr additive="base">
                                            <p:cTn id="15" dur="1000" fill="hold"/>
                                            <p:tgtEl>
                                              <p:spTgt spid="13"/>
                                            </p:tgtEl>
                                            <p:attrNameLst>
                                              <p:attrName>ppt_y</p:attrName>
                                            </p:attrNameLst>
                                          </p:cBhvr>
                                          <p:tavLst>
                                            <p:tav tm="0">
                                              <p:val>
                                                <p:strVal val="1+#ppt_h/2"/>
                                              </p:val>
                                            </p:tav>
                                            <p:tav tm="100000">
                                              <p:val>
                                                <p:strVal val="#ppt_y"/>
                                              </p:val>
                                            </p:tav>
                                          </p:tavLst>
                                        </p:anim>
                                      </p:childTnLst>
                                    </p:cTn>
                                  </p:par>
                                  <p:par>
                                    <p:cTn id="16" presetID="26" presetClass="emph" presetSubtype="0" repeatCount="2000" fill="hold" grpId="1" nodeType="withEffect">
                                      <p:stCondLst>
                                        <p:cond delay="750"/>
                                      </p:stCondLst>
                                      <p:childTnLst>
                                        <p:animEffect transition="out" filter="fade">
                                          <p:cBhvr>
                                            <p:cTn id="17" dur="500" tmFilter="0, 0; .2, .5; .8, .5; 1, 0"/>
                                            <p:tgtEl>
                                              <p:spTgt spid="13"/>
                                            </p:tgtEl>
                                          </p:cBhvr>
                                        </p:animEffect>
                                        <p:animScale>
                                          <p:cBhvr>
                                            <p:cTn id="18" dur="250" autoRev="1" fill="hold"/>
                                            <p:tgtEl>
                                              <p:spTgt spid="13"/>
                                            </p:tgtEl>
                                          </p:cBhvr>
                                          <p:by x="105000" y="105000"/>
                                        </p:animScale>
                                      </p:childTnLst>
                                    </p:cTn>
                                  </p:par>
                                  <p:par>
                                    <p:cTn id="19" presetID="10" presetClass="entr" presetSubtype="0" fill="hold" grpId="0" nodeType="withEffect">
                                      <p:stCondLst>
                                        <p:cond delay="17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42" presetClass="path" presetSubtype="0" accel="50000" decel="50000" fill="hold" grpId="1" nodeType="withEffect">
                                      <p:stCondLst>
                                        <p:cond delay="1750"/>
                                      </p:stCondLst>
                                      <p:childTnLst>
                                        <p:animMotion origin="layout" path="M -1.875E-6 -4.07407E-6 L -1.875E-6 0.16158 " pathEditMode="relative" rAng="0" ptsTypes="AA">
                                          <p:cBhvr>
                                            <p:cTn id="23" dur="2000" spd="-100000" fill="hold"/>
                                            <p:tgtEl>
                                              <p:spTgt spid="12"/>
                                            </p:tgtEl>
                                            <p:attrNameLst>
                                              <p:attrName>ppt_x</p:attrName>
                                              <p:attrName>ppt_y</p:attrName>
                                            </p:attrNameLst>
                                          </p:cBhvr>
                                          <p:rCtr x="0" y="8079"/>
                                        </p:animMotion>
                                      </p:childTnLst>
                                    </p:cTn>
                                  </p:par>
                                  <p:par>
                                    <p:cTn id="24" presetID="26" presetClass="emph" presetSubtype="0" repeatCount="2000" fill="hold" grpId="2" nodeType="withEffect">
                                      <p:stCondLst>
                                        <p:cond delay="3750"/>
                                      </p:stCondLst>
                                      <p:childTnLst>
                                        <p:animEffect transition="out" filter="fade">
                                          <p:cBhvr>
                                            <p:cTn id="25" dur="500" tmFilter="0, 0; .2, .5; .8, .5; 1, 0"/>
                                            <p:tgtEl>
                                              <p:spTgt spid="12"/>
                                            </p:tgtEl>
                                          </p:cBhvr>
                                        </p:animEffect>
                                        <p:animScale>
                                          <p:cBhvr>
                                            <p:cTn id="26" dur="250" autoRev="1" fill="hold"/>
                                            <p:tgtEl>
                                              <p:spTgt spid="12"/>
                                            </p:tgtEl>
                                          </p:cBhvr>
                                          <p:by x="105000" y="105000"/>
                                        </p:animScale>
                                      </p:childTnLst>
                                    </p:cTn>
                                  </p:par>
                                  <p:par>
                                    <p:cTn id="27" presetID="10" presetClass="entr" presetSubtype="0" fill="hold" grpId="0" nodeType="withEffect">
                                      <p:stCondLst>
                                        <p:cond delay="4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accel="50000" decel="50000" fill="hold" grpId="1" nodeType="withEffect">
                                      <p:stCondLst>
                                        <p:cond delay="4750"/>
                                      </p:stCondLst>
                                      <p:childTnLst>
                                        <p:animMotion origin="layout" path="M -1.875E-6 1.48148E-6 L -1.875E-6 0.16157 " pathEditMode="relative" rAng="0" ptsTypes="AA">
                                          <p:cBhvr>
                                            <p:cTn id="31" dur="2000" spd="-100000" fill="hold"/>
                                            <p:tgtEl>
                                              <p:spTgt spid="8"/>
                                            </p:tgtEl>
                                            <p:attrNameLst>
                                              <p:attrName>ppt_x</p:attrName>
                                              <p:attrName>ppt_y</p:attrName>
                                            </p:attrNameLst>
                                          </p:cBhvr>
                                          <p:rCtr x="0" y="8079"/>
                                        </p:animMotion>
                                      </p:childTnLst>
                                    </p:cTn>
                                  </p:par>
                                  <p:par>
                                    <p:cTn id="32" presetID="10" presetClass="entr" presetSubtype="0" fill="hold" grpId="0" nodeType="withEffect">
                                      <p:stCondLst>
                                        <p:cond delay="5750"/>
                                      </p:stCondLst>
                                      <p:iterate type="lt">
                                        <p:tmPct val="10000"/>
                                      </p:iterate>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5750"/>
                                      </p:stCondLst>
                                      <p:iterate type="lt">
                                        <p:tmPct val="10000"/>
                                      </p:iterate>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5750"/>
                                      </p:stCondLst>
                                      <p:iterate type="lt">
                                        <p:tmPct val="10000"/>
                                      </p:iterate>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iterate type="lt">
                                        <p:tmPct val="10000"/>
                                      </p:iterate>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8" grpId="1" animBg="1"/>
          <p:bldP spid="12" grpId="0" animBg="1"/>
          <p:bldP spid="12" grpId="1" animBg="1"/>
          <p:bldP spid="12" grpId="2" animBg="1"/>
          <p:bldP spid="13" grpId="0" animBg="1"/>
          <p:bldP spid="13" grpId="1" animBg="1"/>
          <p:bldP spid="14"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0-#ppt_w/2"/>
                                              </p:val>
                                            </p:tav>
                                            <p:tav tm="100000">
                                              <p:val>
                                                <p:strVal val="#ppt_x"/>
                                              </p:val>
                                            </p:tav>
                                          </p:tavLst>
                                        </p:anim>
                                        <p:anim calcmode="lin" valueType="num">
                                          <p:cBhvr additive="base">
                                            <p:cTn id="11" dur="20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ppt_x"/>
                                              </p:val>
                                            </p:tav>
                                            <p:tav tm="100000">
                                              <p:val>
                                                <p:strVal val="#ppt_x"/>
                                              </p:val>
                                            </p:tav>
                                          </p:tavLst>
                                        </p:anim>
                                        <p:anim calcmode="lin" valueType="num">
                                          <p:cBhvr additive="base">
                                            <p:cTn id="15" dur="1000" fill="hold"/>
                                            <p:tgtEl>
                                              <p:spTgt spid="13"/>
                                            </p:tgtEl>
                                            <p:attrNameLst>
                                              <p:attrName>ppt_y</p:attrName>
                                            </p:attrNameLst>
                                          </p:cBhvr>
                                          <p:tavLst>
                                            <p:tav tm="0">
                                              <p:val>
                                                <p:strVal val="1+#ppt_h/2"/>
                                              </p:val>
                                            </p:tav>
                                            <p:tav tm="100000">
                                              <p:val>
                                                <p:strVal val="#ppt_y"/>
                                              </p:val>
                                            </p:tav>
                                          </p:tavLst>
                                        </p:anim>
                                      </p:childTnLst>
                                    </p:cTn>
                                  </p:par>
                                  <p:par>
                                    <p:cTn id="16" presetID="26" presetClass="emph" presetSubtype="0" repeatCount="2000" fill="hold" grpId="1" nodeType="withEffect">
                                      <p:stCondLst>
                                        <p:cond delay="750"/>
                                      </p:stCondLst>
                                      <p:childTnLst>
                                        <p:animEffect transition="out" filter="fade">
                                          <p:cBhvr>
                                            <p:cTn id="17" dur="500" tmFilter="0, 0; .2, .5; .8, .5; 1, 0"/>
                                            <p:tgtEl>
                                              <p:spTgt spid="13"/>
                                            </p:tgtEl>
                                          </p:cBhvr>
                                        </p:animEffect>
                                        <p:animScale>
                                          <p:cBhvr>
                                            <p:cTn id="18" dur="250" autoRev="1" fill="hold"/>
                                            <p:tgtEl>
                                              <p:spTgt spid="13"/>
                                            </p:tgtEl>
                                          </p:cBhvr>
                                          <p:by x="105000" y="105000"/>
                                        </p:animScale>
                                      </p:childTnLst>
                                    </p:cTn>
                                  </p:par>
                                  <p:par>
                                    <p:cTn id="19" presetID="10" presetClass="entr" presetSubtype="0" fill="hold" grpId="0" nodeType="withEffect">
                                      <p:stCondLst>
                                        <p:cond delay="17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42" presetClass="path" presetSubtype="0" accel="50000" decel="50000" fill="hold" grpId="1" nodeType="withEffect">
                                      <p:stCondLst>
                                        <p:cond delay="1750"/>
                                      </p:stCondLst>
                                      <p:childTnLst>
                                        <p:animMotion origin="layout" path="M -1.875E-6 -4.07407E-6 L -1.875E-6 0.16158 " pathEditMode="relative" rAng="0" ptsTypes="AA">
                                          <p:cBhvr>
                                            <p:cTn id="23" dur="2000" spd="-100000" fill="hold"/>
                                            <p:tgtEl>
                                              <p:spTgt spid="12"/>
                                            </p:tgtEl>
                                            <p:attrNameLst>
                                              <p:attrName>ppt_x</p:attrName>
                                              <p:attrName>ppt_y</p:attrName>
                                            </p:attrNameLst>
                                          </p:cBhvr>
                                          <p:rCtr x="0" y="8079"/>
                                        </p:animMotion>
                                      </p:childTnLst>
                                    </p:cTn>
                                  </p:par>
                                  <p:par>
                                    <p:cTn id="24" presetID="26" presetClass="emph" presetSubtype="0" repeatCount="2000" fill="hold" grpId="2" nodeType="withEffect">
                                      <p:stCondLst>
                                        <p:cond delay="3750"/>
                                      </p:stCondLst>
                                      <p:childTnLst>
                                        <p:animEffect transition="out" filter="fade">
                                          <p:cBhvr>
                                            <p:cTn id="25" dur="500" tmFilter="0, 0; .2, .5; .8, .5; 1, 0"/>
                                            <p:tgtEl>
                                              <p:spTgt spid="12"/>
                                            </p:tgtEl>
                                          </p:cBhvr>
                                        </p:animEffect>
                                        <p:animScale>
                                          <p:cBhvr>
                                            <p:cTn id="26" dur="250" autoRev="1" fill="hold"/>
                                            <p:tgtEl>
                                              <p:spTgt spid="12"/>
                                            </p:tgtEl>
                                          </p:cBhvr>
                                          <p:by x="105000" y="105000"/>
                                        </p:animScale>
                                      </p:childTnLst>
                                    </p:cTn>
                                  </p:par>
                                  <p:par>
                                    <p:cTn id="27" presetID="10" presetClass="entr" presetSubtype="0" fill="hold" grpId="0" nodeType="withEffect">
                                      <p:stCondLst>
                                        <p:cond delay="4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accel="50000" decel="50000" fill="hold" grpId="1" nodeType="withEffect">
                                      <p:stCondLst>
                                        <p:cond delay="4750"/>
                                      </p:stCondLst>
                                      <p:childTnLst>
                                        <p:animMotion origin="layout" path="M -1.875E-6 1.48148E-6 L -1.875E-6 0.16157 " pathEditMode="relative" rAng="0" ptsTypes="AA">
                                          <p:cBhvr>
                                            <p:cTn id="31" dur="2000" spd="-100000" fill="hold"/>
                                            <p:tgtEl>
                                              <p:spTgt spid="8"/>
                                            </p:tgtEl>
                                            <p:attrNameLst>
                                              <p:attrName>ppt_x</p:attrName>
                                              <p:attrName>ppt_y</p:attrName>
                                            </p:attrNameLst>
                                          </p:cBhvr>
                                          <p:rCtr x="0" y="8079"/>
                                        </p:animMotion>
                                      </p:childTnLst>
                                    </p:cTn>
                                  </p:par>
                                  <p:par>
                                    <p:cTn id="32" presetID="10" presetClass="entr" presetSubtype="0" fill="hold" grpId="0" nodeType="withEffect">
                                      <p:stCondLst>
                                        <p:cond delay="5750"/>
                                      </p:stCondLst>
                                      <p:iterate type="lt">
                                        <p:tmPct val="10000"/>
                                      </p:iterate>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5750"/>
                                      </p:stCondLst>
                                      <p:iterate type="lt">
                                        <p:tmPct val="10000"/>
                                      </p:iterate>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5750"/>
                                      </p:stCondLst>
                                      <p:iterate type="lt">
                                        <p:tmPct val="10000"/>
                                      </p:iterate>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iterate type="lt">
                                        <p:tmPct val="10000"/>
                                      </p:iterate>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8" grpId="1" animBg="1"/>
          <p:bldP spid="12" grpId="0" animBg="1"/>
          <p:bldP spid="12" grpId="1" animBg="1"/>
          <p:bldP spid="12" grpId="2" animBg="1"/>
          <p:bldP spid="13" grpId="0" animBg="1"/>
          <p:bldP spid="13" grpId="1" animBg="1"/>
          <p:bldP spid="14" grpId="0"/>
          <p:bldP spid="15" grpId="0"/>
          <p:bldP spid="16" grpId="0"/>
          <p:bldP spid="1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a:extLst>
              <a:ext uri="{FF2B5EF4-FFF2-40B4-BE49-F238E27FC236}">
                <a16:creationId xmlns:a16="http://schemas.microsoft.com/office/drawing/2014/main" id="{43948E67-59C7-4892-9695-CB8C47DD465C}"/>
              </a:ext>
            </a:extLst>
          </p:cNvPr>
          <p:cNvGrpSpPr/>
          <p:nvPr/>
        </p:nvGrpSpPr>
        <p:grpSpPr bwMode="auto">
          <a:xfrm>
            <a:off x="6412855" y="1570238"/>
            <a:ext cx="3596465" cy="2983212"/>
            <a:chOff x="3025400" y="1197238"/>
            <a:chExt cx="5489035" cy="4552532"/>
          </a:xfrm>
        </p:grpSpPr>
        <p:sp>
          <p:nvSpPr>
            <p:cNvPr id="3" name="Freeform 5">
              <a:extLst>
                <a:ext uri="{FF2B5EF4-FFF2-40B4-BE49-F238E27FC236}">
                  <a16:creationId xmlns:a16="http://schemas.microsoft.com/office/drawing/2014/main" id="{A7AD10FE-64E6-4A37-AA8D-87D7ABB5F816}"/>
                </a:ext>
              </a:extLst>
            </p:cNvPr>
            <p:cNvSpPr>
              <a:spLocks noEditPoints="1"/>
            </p:cNvSpPr>
            <p:nvPr/>
          </p:nvSpPr>
          <p:spPr bwMode="auto">
            <a:xfrm>
              <a:off x="3373764" y="2204590"/>
              <a:ext cx="2722236" cy="2755074"/>
            </a:xfrm>
            <a:custGeom>
              <a:avLst/>
              <a:gdLst>
                <a:gd name="T0" fmla="*/ 70 w 83"/>
                <a:gd name="T1" fmla="*/ 23 h 84"/>
                <a:gd name="T2" fmla="*/ 76 w 83"/>
                <a:gd name="T3" fmla="*/ 17 h 84"/>
                <a:gd name="T4" fmla="*/ 66 w 83"/>
                <a:gd name="T5" fmla="*/ 8 h 84"/>
                <a:gd name="T6" fmla="*/ 61 w 83"/>
                <a:gd name="T7" fmla="*/ 13 h 84"/>
                <a:gd name="T8" fmla="*/ 48 w 83"/>
                <a:gd name="T9" fmla="*/ 8 h 84"/>
                <a:gd name="T10" fmla="*/ 48 w 83"/>
                <a:gd name="T11" fmla="*/ 0 h 84"/>
                <a:gd name="T12" fmla="*/ 35 w 83"/>
                <a:gd name="T13" fmla="*/ 0 h 84"/>
                <a:gd name="T14" fmla="*/ 35 w 83"/>
                <a:gd name="T15" fmla="*/ 8 h 84"/>
                <a:gd name="T16" fmla="*/ 23 w 83"/>
                <a:gd name="T17" fmla="*/ 13 h 84"/>
                <a:gd name="T18" fmla="*/ 17 w 83"/>
                <a:gd name="T19" fmla="*/ 8 h 84"/>
                <a:gd name="T20" fmla="*/ 7 w 83"/>
                <a:gd name="T21" fmla="*/ 17 h 84"/>
                <a:gd name="T22" fmla="*/ 13 w 83"/>
                <a:gd name="T23" fmla="*/ 23 h 84"/>
                <a:gd name="T24" fmla="*/ 8 w 83"/>
                <a:gd name="T25" fmla="*/ 35 h 84"/>
                <a:gd name="T26" fmla="*/ 0 w 83"/>
                <a:gd name="T27" fmla="*/ 35 h 84"/>
                <a:gd name="T28" fmla="*/ 0 w 83"/>
                <a:gd name="T29" fmla="*/ 49 h 84"/>
                <a:gd name="T30" fmla="*/ 8 w 83"/>
                <a:gd name="T31" fmla="*/ 49 h 84"/>
                <a:gd name="T32" fmla="*/ 13 w 83"/>
                <a:gd name="T33" fmla="*/ 61 h 84"/>
                <a:gd name="T34" fmla="*/ 7 w 83"/>
                <a:gd name="T35" fmla="*/ 67 h 84"/>
                <a:gd name="T36" fmla="*/ 17 w 83"/>
                <a:gd name="T37" fmla="*/ 76 h 84"/>
                <a:gd name="T38" fmla="*/ 22 w 83"/>
                <a:gd name="T39" fmla="*/ 71 h 84"/>
                <a:gd name="T40" fmla="*/ 35 w 83"/>
                <a:gd name="T41" fmla="*/ 76 h 84"/>
                <a:gd name="T42" fmla="*/ 35 w 83"/>
                <a:gd name="T43" fmla="*/ 84 h 84"/>
                <a:gd name="T44" fmla="*/ 48 w 83"/>
                <a:gd name="T45" fmla="*/ 84 h 84"/>
                <a:gd name="T46" fmla="*/ 48 w 83"/>
                <a:gd name="T47" fmla="*/ 76 h 84"/>
                <a:gd name="T48" fmla="*/ 61 w 83"/>
                <a:gd name="T49" fmla="*/ 71 h 84"/>
                <a:gd name="T50" fmla="*/ 66 w 83"/>
                <a:gd name="T51" fmla="*/ 76 h 84"/>
                <a:gd name="T52" fmla="*/ 76 w 83"/>
                <a:gd name="T53" fmla="*/ 67 h 84"/>
                <a:gd name="T54" fmla="*/ 70 w 83"/>
                <a:gd name="T55" fmla="*/ 61 h 84"/>
                <a:gd name="T56" fmla="*/ 75 w 83"/>
                <a:gd name="T57" fmla="*/ 49 h 84"/>
                <a:gd name="T58" fmla="*/ 83 w 83"/>
                <a:gd name="T59" fmla="*/ 49 h 84"/>
                <a:gd name="T60" fmla="*/ 83 w 83"/>
                <a:gd name="T61" fmla="*/ 35 h 84"/>
                <a:gd name="T62" fmla="*/ 75 w 83"/>
                <a:gd name="T63" fmla="*/ 35 h 84"/>
                <a:gd name="T64" fmla="*/ 70 w 83"/>
                <a:gd name="T65" fmla="*/ 23 h 84"/>
                <a:gd name="T66" fmla="*/ 57 w 83"/>
                <a:gd name="T67" fmla="*/ 58 h 84"/>
                <a:gd name="T68" fmla="*/ 42 w 83"/>
                <a:gd name="T69" fmla="*/ 64 h 84"/>
                <a:gd name="T70" fmla="*/ 26 w 83"/>
                <a:gd name="T71" fmla="*/ 58 h 84"/>
                <a:gd name="T72" fmla="*/ 19 w 83"/>
                <a:gd name="T73" fmla="*/ 42 h 84"/>
                <a:gd name="T74" fmla="*/ 26 w 83"/>
                <a:gd name="T75" fmla="*/ 26 h 84"/>
                <a:gd name="T76" fmla="*/ 42 w 83"/>
                <a:gd name="T77" fmla="*/ 20 h 84"/>
                <a:gd name="T78" fmla="*/ 57 w 83"/>
                <a:gd name="T79" fmla="*/ 26 h 84"/>
                <a:gd name="T80" fmla="*/ 64 w 83"/>
                <a:gd name="T81" fmla="*/ 42 h 84"/>
                <a:gd name="T82" fmla="*/ 57 w 83"/>
                <a:gd name="T83" fmla="*/ 5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4">
                  <a:moveTo>
                    <a:pt x="70" y="23"/>
                  </a:moveTo>
                  <a:cubicBezTo>
                    <a:pt x="76" y="17"/>
                    <a:pt x="76" y="17"/>
                    <a:pt x="76" y="17"/>
                  </a:cubicBezTo>
                  <a:cubicBezTo>
                    <a:pt x="66" y="8"/>
                    <a:pt x="66" y="8"/>
                    <a:pt x="66" y="8"/>
                  </a:cubicBezTo>
                  <a:cubicBezTo>
                    <a:pt x="61" y="13"/>
                    <a:pt x="61" y="13"/>
                    <a:pt x="61" y="13"/>
                  </a:cubicBezTo>
                  <a:cubicBezTo>
                    <a:pt x="57" y="11"/>
                    <a:pt x="53" y="9"/>
                    <a:pt x="48" y="8"/>
                  </a:cubicBezTo>
                  <a:cubicBezTo>
                    <a:pt x="48" y="0"/>
                    <a:pt x="48" y="0"/>
                    <a:pt x="48" y="0"/>
                  </a:cubicBezTo>
                  <a:cubicBezTo>
                    <a:pt x="35" y="0"/>
                    <a:pt x="35" y="0"/>
                    <a:pt x="35" y="0"/>
                  </a:cubicBezTo>
                  <a:cubicBezTo>
                    <a:pt x="35" y="8"/>
                    <a:pt x="35" y="8"/>
                    <a:pt x="35" y="8"/>
                  </a:cubicBezTo>
                  <a:cubicBezTo>
                    <a:pt x="30" y="9"/>
                    <a:pt x="26" y="11"/>
                    <a:pt x="23" y="13"/>
                  </a:cubicBezTo>
                  <a:cubicBezTo>
                    <a:pt x="17" y="8"/>
                    <a:pt x="17" y="8"/>
                    <a:pt x="17" y="8"/>
                  </a:cubicBezTo>
                  <a:cubicBezTo>
                    <a:pt x="7" y="17"/>
                    <a:pt x="7" y="17"/>
                    <a:pt x="7" y="17"/>
                  </a:cubicBezTo>
                  <a:cubicBezTo>
                    <a:pt x="13" y="23"/>
                    <a:pt x="13" y="23"/>
                    <a:pt x="13" y="23"/>
                  </a:cubicBezTo>
                  <a:cubicBezTo>
                    <a:pt x="10" y="27"/>
                    <a:pt x="9" y="31"/>
                    <a:pt x="8" y="35"/>
                  </a:cubicBezTo>
                  <a:cubicBezTo>
                    <a:pt x="0" y="35"/>
                    <a:pt x="0" y="35"/>
                    <a:pt x="0" y="35"/>
                  </a:cubicBezTo>
                  <a:cubicBezTo>
                    <a:pt x="0" y="49"/>
                    <a:pt x="0" y="49"/>
                    <a:pt x="0" y="49"/>
                  </a:cubicBezTo>
                  <a:cubicBezTo>
                    <a:pt x="8" y="49"/>
                    <a:pt x="8" y="49"/>
                    <a:pt x="8" y="49"/>
                  </a:cubicBezTo>
                  <a:cubicBezTo>
                    <a:pt x="9" y="53"/>
                    <a:pt x="10" y="57"/>
                    <a:pt x="13" y="61"/>
                  </a:cubicBezTo>
                  <a:cubicBezTo>
                    <a:pt x="7" y="67"/>
                    <a:pt x="7" y="67"/>
                    <a:pt x="7" y="67"/>
                  </a:cubicBezTo>
                  <a:cubicBezTo>
                    <a:pt x="17" y="76"/>
                    <a:pt x="17" y="76"/>
                    <a:pt x="17" y="76"/>
                  </a:cubicBezTo>
                  <a:cubicBezTo>
                    <a:pt x="22" y="71"/>
                    <a:pt x="22" y="71"/>
                    <a:pt x="22" y="71"/>
                  </a:cubicBezTo>
                  <a:cubicBezTo>
                    <a:pt x="26" y="73"/>
                    <a:pt x="30" y="75"/>
                    <a:pt x="35" y="76"/>
                  </a:cubicBezTo>
                  <a:cubicBezTo>
                    <a:pt x="35" y="84"/>
                    <a:pt x="35" y="84"/>
                    <a:pt x="35" y="84"/>
                  </a:cubicBezTo>
                  <a:cubicBezTo>
                    <a:pt x="48" y="84"/>
                    <a:pt x="48" y="84"/>
                    <a:pt x="48" y="84"/>
                  </a:cubicBezTo>
                  <a:cubicBezTo>
                    <a:pt x="48" y="76"/>
                    <a:pt x="48" y="76"/>
                    <a:pt x="48" y="76"/>
                  </a:cubicBezTo>
                  <a:cubicBezTo>
                    <a:pt x="53" y="75"/>
                    <a:pt x="57" y="73"/>
                    <a:pt x="61" y="71"/>
                  </a:cubicBezTo>
                  <a:cubicBezTo>
                    <a:pt x="66" y="76"/>
                    <a:pt x="66" y="76"/>
                    <a:pt x="66" y="76"/>
                  </a:cubicBezTo>
                  <a:cubicBezTo>
                    <a:pt x="76" y="67"/>
                    <a:pt x="76" y="67"/>
                    <a:pt x="76" y="67"/>
                  </a:cubicBezTo>
                  <a:cubicBezTo>
                    <a:pt x="70" y="61"/>
                    <a:pt x="70" y="61"/>
                    <a:pt x="70" y="61"/>
                  </a:cubicBezTo>
                  <a:cubicBezTo>
                    <a:pt x="73" y="57"/>
                    <a:pt x="74" y="53"/>
                    <a:pt x="75" y="49"/>
                  </a:cubicBezTo>
                  <a:cubicBezTo>
                    <a:pt x="83" y="49"/>
                    <a:pt x="83" y="49"/>
                    <a:pt x="83" y="49"/>
                  </a:cubicBezTo>
                  <a:cubicBezTo>
                    <a:pt x="83" y="35"/>
                    <a:pt x="83" y="35"/>
                    <a:pt x="83" y="35"/>
                  </a:cubicBezTo>
                  <a:cubicBezTo>
                    <a:pt x="75" y="35"/>
                    <a:pt x="75" y="35"/>
                    <a:pt x="75" y="35"/>
                  </a:cubicBezTo>
                  <a:cubicBezTo>
                    <a:pt x="74" y="31"/>
                    <a:pt x="73" y="27"/>
                    <a:pt x="70" y="23"/>
                  </a:cubicBezTo>
                  <a:close/>
                  <a:moveTo>
                    <a:pt x="57" y="58"/>
                  </a:moveTo>
                  <a:cubicBezTo>
                    <a:pt x="53" y="62"/>
                    <a:pt x="48" y="64"/>
                    <a:pt x="42" y="64"/>
                  </a:cubicBezTo>
                  <a:cubicBezTo>
                    <a:pt x="35" y="64"/>
                    <a:pt x="30" y="62"/>
                    <a:pt x="26" y="58"/>
                  </a:cubicBezTo>
                  <a:cubicBezTo>
                    <a:pt x="22" y="54"/>
                    <a:pt x="19" y="48"/>
                    <a:pt x="19" y="42"/>
                  </a:cubicBezTo>
                  <a:cubicBezTo>
                    <a:pt x="19" y="36"/>
                    <a:pt x="22" y="30"/>
                    <a:pt x="26" y="26"/>
                  </a:cubicBezTo>
                  <a:cubicBezTo>
                    <a:pt x="30" y="22"/>
                    <a:pt x="35" y="20"/>
                    <a:pt x="42" y="20"/>
                  </a:cubicBezTo>
                  <a:cubicBezTo>
                    <a:pt x="48" y="20"/>
                    <a:pt x="53" y="22"/>
                    <a:pt x="57" y="26"/>
                  </a:cubicBezTo>
                  <a:cubicBezTo>
                    <a:pt x="61" y="30"/>
                    <a:pt x="64" y="36"/>
                    <a:pt x="64" y="42"/>
                  </a:cubicBezTo>
                  <a:cubicBezTo>
                    <a:pt x="64" y="48"/>
                    <a:pt x="61" y="54"/>
                    <a:pt x="57" y="58"/>
                  </a:cubicBezTo>
                  <a:close/>
                </a:path>
              </a:pathLst>
            </a:custGeom>
            <a:solidFill>
              <a:schemeClr val="accent1">
                <a:lumMod val="100000"/>
              </a:schemeClr>
            </a:solidFill>
            <a:ln>
              <a:noFill/>
            </a:ln>
            <a:effectLst>
              <a:outerShdw blurRad="50800" dist="38100" dir="8100000" algn="tr" rotWithShape="0">
                <a:prstClr val="black">
                  <a:alpha val="40000"/>
                </a:prstClr>
              </a:outerShdw>
            </a:effectLst>
            <a:scene3d>
              <a:camera prst="orthographicFront"/>
              <a:lightRig rig="threePt" dir="t"/>
            </a:scene3d>
            <a:sp3d extrusionH="76200">
              <a:extrusionClr>
                <a:schemeClr val="accent1"/>
              </a:extrusionClr>
            </a:sp3d>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4" name="Group 8">
              <a:extLst>
                <a:ext uri="{FF2B5EF4-FFF2-40B4-BE49-F238E27FC236}">
                  <a16:creationId xmlns:a16="http://schemas.microsoft.com/office/drawing/2014/main" id="{0C287600-7801-4F57-B731-78F8880E1F33}"/>
                </a:ext>
              </a:extLst>
            </p:cNvPr>
            <p:cNvGrpSpPr>
              <a:grpSpLocks noChangeAspect="1"/>
            </p:cNvGrpSpPr>
            <p:nvPr/>
          </p:nvGrpSpPr>
          <p:grpSpPr bwMode="auto">
            <a:xfrm>
              <a:off x="4430530" y="3139897"/>
              <a:ext cx="608702" cy="743027"/>
              <a:chOff x="3804" y="2116"/>
              <a:chExt cx="503" cy="614"/>
            </a:xfrm>
          </p:grpSpPr>
          <p:sp>
            <p:nvSpPr>
              <p:cNvPr id="12" name="AutoShape 7">
                <a:extLst>
                  <a:ext uri="{FF2B5EF4-FFF2-40B4-BE49-F238E27FC236}">
                    <a16:creationId xmlns:a16="http://schemas.microsoft.com/office/drawing/2014/main" id="{8F1DDD30-6EC0-46EA-BEE9-8B5224EC4FAC}"/>
                  </a:ext>
                </a:extLst>
              </p:cNvPr>
              <p:cNvSpPr>
                <a:spLocks noChangeAspect="1" noChangeArrowheads="1" noTextEdit="1"/>
              </p:cNvSpPr>
              <p:nvPr/>
            </p:nvSpPr>
            <p:spPr bwMode="auto">
              <a:xfrm>
                <a:off x="3804" y="2116"/>
                <a:ext cx="503"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3" name="Oval 9">
                <a:extLst>
                  <a:ext uri="{FF2B5EF4-FFF2-40B4-BE49-F238E27FC236}">
                    <a16:creationId xmlns:a16="http://schemas.microsoft.com/office/drawing/2014/main" id="{E65D81DC-7423-4482-BFF2-C188AA4E4897}"/>
                  </a:ext>
                </a:extLst>
              </p:cNvPr>
              <p:cNvSpPr>
                <a:spLocks noChangeArrowheads="1"/>
              </p:cNvSpPr>
              <p:nvPr/>
            </p:nvSpPr>
            <p:spPr bwMode="auto">
              <a:xfrm>
                <a:off x="3908" y="2137"/>
                <a:ext cx="273" cy="26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lnSpc>
                    <a:spcPct val="90000"/>
                  </a:lnSpc>
                  <a:spcBef>
                    <a:spcPts val="1000"/>
                  </a:spcBef>
                  <a:buFont typeface="Arial" pitchFamily="34" charset="0"/>
                  <a:buChar char="•"/>
                  <a:defRPr sz="2800">
                    <a:solidFill>
                      <a:schemeClr val="tx1"/>
                    </a:solidFill>
                    <a:latin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Calibri" pitchFamily="34" charset="0"/>
                  </a:defRPr>
                </a:lvl3pPr>
                <a:lvl4pPr marL="1600200" indent="-228600">
                  <a:lnSpc>
                    <a:spcPct val="90000"/>
                  </a:lnSpc>
                  <a:spcBef>
                    <a:spcPts val="500"/>
                  </a:spcBef>
                  <a:buFont typeface="Arial" pitchFamily="34" charset="0"/>
                  <a:buChar char="•"/>
                  <a:defRPr>
                    <a:solidFill>
                      <a:schemeClr val="tx1"/>
                    </a:solidFill>
                    <a:latin typeface="Calibri" pitchFamily="34" charset="0"/>
                  </a:defRPr>
                </a:lvl4pPr>
                <a:lvl5pPr marL="2057400" indent="-228600">
                  <a:lnSpc>
                    <a:spcPct val="90000"/>
                  </a:lnSpc>
                  <a:spcBef>
                    <a:spcPts val="500"/>
                  </a:spcBef>
                  <a:buFont typeface="Arial" pitchFamily="34" charset="0"/>
                  <a:buChar char="•"/>
                  <a:defRPr>
                    <a:solidFill>
                      <a:schemeClr val="tx1"/>
                    </a:solidFill>
                    <a:latin typeface="Calibri" pitchFamily="34" charset="0"/>
                  </a:defRPr>
                </a:lvl5pPr>
                <a:lvl6pPr marL="25146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6pPr>
                <a:lvl7pPr marL="29718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7pPr>
                <a:lvl8pPr marL="34290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8pPr>
                <a:lvl9pPr marL="38862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defRPr>
                </a:lvl9pPr>
              </a:lstStyle>
              <a:p>
                <a:pPr>
                  <a:lnSpc>
                    <a:spcPct val="100000"/>
                  </a:lnSpc>
                  <a:spcBef>
                    <a:spcPct val="0"/>
                  </a:spcBef>
                  <a:buFontTx/>
                  <a:buNone/>
                </a:pPr>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4" name="Freeform 10">
                <a:extLst>
                  <a:ext uri="{FF2B5EF4-FFF2-40B4-BE49-F238E27FC236}">
                    <a16:creationId xmlns:a16="http://schemas.microsoft.com/office/drawing/2014/main" id="{FC7FBA1C-E772-4BA7-AA94-C42F5C7C3E32}"/>
                  </a:ext>
                </a:extLst>
              </p:cNvPr>
              <p:cNvSpPr/>
              <p:nvPr/>
            </p:nvSpPr>
            <p:spPr bwMode="auto">
              <a:xfrm>
                <a:off x="3783" y="2423"/>
                <a:ext cx="524" cy="327"/>
              </a:xfrm>
              <a:custGeom>
                <a:avLst/>
                <a:gdLst>
                  <a:gd name="T0" fmla="*/ 1355269345 w 25"/>
                  <a:gd name="T1" fmla="*/ 0 h 16"/>
                  <a:gd name="T2" fmla="*/ 1100313016 w 25"/>
                  <a:gd name="T3" fmla="*/ 0 h 16"/>
                  <a:gd name="T4" fmla="*/ 1270157828 w 25"/>
                  <a:gd name="T5" fmla="*/ 802198485 h 16"/>
                  <a:gd name="T6" fmla="*/ 1019447093 w 25"/>
                  <a:gd name="T7" fmla="*/ 1019752627 h 16"/>
                  <a:gd name="T8" fmla="*/ 764490764 w 25"/>
                  <a:gd name="T9" fmla="*/ 802198485 h 16"/>
                  <a:gd name="T10" fmla="*/ 934519626 w 25"/>
                  <a:gd name="T11" fmla="*/ 0 h 16"/>
                  <a:gd name="T12" fmla="*/ 679563737 w 25"/>
                  <a:gd name="T13" fmla="*/ 0 h 16"/>
                  <a:gd name="T14" fmla="*/ 0 w 25"/>
                  <a:gd name="T15" fmla="*/ 584814750 h 16"/>
                  <a:gd name="T16" fmla="*/ 0 w 25"/>
                  <a:gd name="T17" fmla="*/ 1019752627 h 16"/>
                  <a:gd name="T18" fmla="*/ 1019447093 w 25"/>
                  <a:gd name="T19" fmla="*/ 1165958823 h 16"/>
                  <a:gd name="T20" fmla="*/ 2119760109 w 25"/>
                  <a:gd name="T21" fmla="*/ 1019752627 h 16"/>
                  <a:gd name="T22" fmla="*/ 2119760109 w 25"/>
                  <a:gd name="T23" fmla="*/ 584814750 h 16"/>
                  <a:gd name="T24" fmla="*/ 1355269345 w 25"/>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 h="16">
                    <a:moveTo>
                      <a:pt x="16" y="0"/>
                    </a:moveTo>
                    <a:cubicBezTo>
                      <a:pt x="13" y="0"/>
                      <a:pt x="13" y="0"/>
                      <a:pt x="13" y="0"/>
                    </a:cubicBezTo>
                    <a:cubicBezTo>
                      <a:pt x="15" y="11"/>
                      <a:pt x="15" y="11"/>
                      <a:pt x="15" y="11"/>
                    </a:cubicBezTo>
                    <a:cubicBezTo>
                      <a:pt x="12" y="14"/>
                      <a:pt x="12" y="14"/>
                      <a:pt x="12" y="14"/>
                    </a:cubicBezTo>
                    <a:cubicBezTo>
                      <a:pt x="9" y="11"/>
                      <a:pt x="9" y="11"/>
                      <a:pt x="9" y="11"/>
                    </a:cubicBezTo>
                    <a:cubicBezTo>
                      <a:pt x="11" y="0"/>
                      <a:pt x="11" y="0"/>
                      <a:pt x="11" y="0"/>
                    </a:cubicBezTo>
                    <a:cubicBezTo>
                      <a:pt x="8" y="0"/>
                      <a:pt x="8" y="0"/>
                      <a:pt x="8" y="0"/>
                    </a:cubicBezTo>
                    <a:cubicBezTo>
                      <a:pt x="3" y="0"/>
                      <a:pt x="0" y="4"/>
                      <a:pt x="0" y="8"/>
                    </a:cubicBezTo>
                    <a:cubicBezTo>
                      <a:pt x="0" y="14"/>
                      <a:pt x="0" y="14"/>
                      <a:pt x="0" y="14"/>
                    </a:cubicBezTo>
                    <a:cubicBezTo>
                      <a:pt x="3" y="16"/>
                      <a:pt x="9" y="16"/>
                      <a:pt x="12" y="16"/>
                    </a:cubicBezTo>
                    <a:cubicBezTo>
                      <a:pt x="15" y="16"/>
                      <a:pt x="21" y="16"/>
                      <a:pt x="25" y="14"/>
                    </a:cubicBezTo>
                    <a:cubicBezTo>
                      <a:pt x="25" y="8"/>
                      <a:pt x="25" y="8"/>
                      <a:pt x="25" y="8"/>
                    </a:cubicBezTo>
                    <a:cubicBezTo>
                      <a:pt x="25" y="4"/>
                      <a:pt x="21" y="0"/>
                      <a:pt x="16" y="0"/>
                    </a:cubicBezTo>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5" name="Freeform 14">
              <a:extLst>
                <a:ext uri="{FF2B5EF4-FFF2-40B4-BE49-F238E27FC236}">
                  <a16:creationId xmlns:a16="http://schemas.microsoft.com/office/drawing/2014/main" id="{B6BE5DF8-1617-4B99-BF65-227B877E2E1A}"/>
                </a:ext>
              </a:extLst>
            </p:cNvPr>
            <p:cNvSpPr/>
            <p:nvPr/>
          </p:nvSpPr>
          <p:spPr bwMode="auto">
            <a:xfrm>
              <a:off x="3025400" y="1969376"/>
              <a:ext cx="2807530" cy="3255283"/>
            </a:xfrm>
            <a:custGeom>
              <a:avLst/>
              <a:gdLst>
                <a:gd name="T0" fmla="*/ 2147483646 w 85"/>
                <a:gd name="T1" fmla="*/ 0 h 99"/>
                <a:gd name="T2" fmla="*/ 2147483646 w 85"/>
                <a:gd name="T3" fmla="*/ 2147483646 h 99"/>
                <a:gd name="T4" fmla="*/ 0 w 85"/>
                <a:gd name="T5" fmla="*/ 2147483646 h 99"/>
                <a:gd name="T6" fmla="*/ 2147483646 w 85"/>
                <a:gd name="T7" fmla="*/ 2147483646 h 99"/>
                <a:gd name="T8" fmla="*/ 2147483646 w 85"/>
                <a:gd name="T9" fmla="*/ 2147483646 h 99"/>
                <a:gd name="T10" fmla="*/ 2147483646 w 85"/>
                <a:gd name="T11" fmla="*/ 2147483646 h 99"/>
                <a:gd name="T12" fmla="*/ 2147483646 w 85"/>
                <a:gd name="T13" fmla="*/ 2147483646 h 99"/>
                <a:gd name="T14" fmla="*/ 2147483646 w 85"/>
                <a:gd name="T15" fmla="*/ 2147483646 h 99"/>
                <a:gd name="T16" fmla="*/ 2147483646 w 85"/>
                <a:gd name="T17" fmla="*/ 2147483646 h 99"/>
                <a:gd name="T18" fmla="*/ 2147483646 w 85"/>
                <a:gd name="T19" fmla="*/ 2147483646 h 99"/>
                <a:gd name="T20" fmla="*/ 2147483646 w 85"/>
                <a:gd name="T21" fmla="*/ 2147483646 h 99"/>
                <a:gd name="T22" fmla="*/ 2147483646 w 85"/>
                <a:gd name="T23" fmla="*/ 2147483646 h 99"/>
                <a:gd name="T24" fmla="*/ 2147483646 w 85"/>
                <a:gd name="T25" fmla="*/ 2147483646 h 99"/>
                <a:gd name="T26" fmla="*/ 2147483646 w 85"/>
                <a:gd name="T27" fmla="*/ 2147483646 h 99"/>
                <a:gd name="T28" fmla="*/ 2147483646 w 85"/>
                <a:gd name="T29" fmla="*/ 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5" h="99">
                  <a:moveTo>
                    <a:pt x="49" y="0"/>
                  </a:moveTo>
                  <a:cubicBezTo>
                    <a:pt x="36" y="0"/>
                    <a:pt x="24" y="5"/>
                    <a:pt x="14" y="14"/>
                  </a:cubicBezTo>
                  <a:cubicBezTo>
                    <a:pt x="5" y="23"/>
                    <a:pt x="0" y="36"/>
                    <a:pt x="0" y="49"/>
                  </a:cubicBezTo>
                  <a:cubicBezTo>
                    <a:pt x="0" y="62"/>
                    <a:pt x="5" y="75"/>
                    <a:pt x="14" y="84"/>
                  </a:cubicBezTo>
                  <a:cubicBezTo>
                    <a:pt x="24" y="94"/>
                    <a:pt x="36" y="99"/>
                    <a:pt x="50" y="99"/>
                  </a:cubicBezTo>
                  <a:cubicBezTo>
                    <a:pt x="63" y="99"/>
                    <a:pt x="75" y="94"/>
                    <a:pt x="85" y="84"/>
                  </a:cubicBezTo>
                  <a:cubicBezTo>
                    <a:pt x="82" y="82"/>
                    <a:pt x="82" y="82"/>
                    <a:pt x="82" y="82"/>
                  </a:cubicBezTo>
                  <a:cubicBezTo>
                    <a:pt x="74" y="91"/>
                    <a:pt x="62" y="96"/>
                    <a:pt x="50" y="96"/>
                  </a:cubicBezTo>
                  <a:cubicBezTo>
                    <a:pt x="37" y="96"/>
                    <a:pt x="25" y="91"/>
                    <a:pt x="17" y="82"/>
                  </a:cubicBezTo>
                  <a:cubicBezTo>
                    <a:pt x="8" y="73"/>
                    <a:pt x="3" y="61"/>
                    <a:pt x="3" y="49"/>
                  </a:cubicBezTo>
                  <a:cubicBezTo>
                    <a:pt x="3" y="37"/>
                    <a:pt x="8" y="25"/>
                    <a:pt x="17" y="16"/>
                  </a:cubicBezTo>
                  <a:cubicBezTo>
                    <a:pt x="25" y="7"/>
                    <a:pt x="37" y="3"/>
                    <a:pt x="49" y="2"/>
                  </a:cubicBezTo>
                  <a:cubicBezTo>
                    <a:pt x="60" y="3"/>
                    <a:pt x="70" y="6"/>
                    <a:pt x="78" y="12"/>
                  </a:cubicBezTo>
                  <a:cubicBezTo>
                    <a:pt x="80" y="10"/>
                    <a:pt x="80" y="10"/>
                    <a:pt x="80" y="10"/>
                  </a:cubicBezTo>
                  <a:cubicBezTo>
                    <a:pt x="71" y="3"/>
                    <a:pt x="61" y="0"/>
                    <a:pt x="49" y="0"/>
                  </a:cubicBezTo>
                </a:path>
              </a:pathLst>
            </a:custGeom>
            <a:solidFill>
              <a:schemeClr val="bg1">
                <a:lumMod val="85000"/>
              </a:schemeClr>
            </a:solidFill>
            <a:ln w="9525">
              <a:noFill/>
              <a:round/>
            </a:ln>
          </p:spPr>
          <p:txBody>
            <a:bodyPr/>
            <a:lstStyle/>
            <a:p>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6" name="组合 5">
              <a:extLst>
                <a:ext uri="{FF2B5EF4-FFF2-40B4-BE49-F238E27FC236}">
                  <a16:creationId xmlns:a16="http://schemas.microsoft.com/office/drawing/2014/main" id="{569DE64A-44C9-4F2E-84F8-675CD24C812C}"/>
                </a:ext>
              </a:extLst>
            </p:cNvPr>
            <p:cNvGrpSpPr/>
            <p:nvPr/>
          </p:nvGrpSpPr>
          <p:grpSpPr>
            <a:xfrm rot="9277281">
              <a:off x="6065134" y="1197238"/>
              <a:ext cx="2449301" cy="2596616"/>
              <a:chOff x="3533775" y="1263651"/>
              <a:chExt cx="4028103" cy="4270375"/>
            </a:xfrm>
            <a:solidFill>
              <a:srgbClr val="8DC1CF"/>
            </a:solidFill>
          </p:grpSpPr>
          <p:sp>
            <p:nvSpPr>
              <p:cNvPr id="10" name="Freeform 5">
                <a:extLst>
                  <a:ext uri="{FF2B5EF4-FFF2-40B4-BE49-F238E27FC236}">
                    <a16:creationId xmlns:a16="http://schemas.microsoft.com/office/drawing/2014/main" id="{1BEA1506-2E0C-42DE-AED8-E447D1AA748C}"/>
                  </a:ext>
                </a:extLst>
              </p:cNvPr>
              <p:cNvSpPr>
                <a:spLocks noEditPoints="1"/>
              </p:cNvSpPr>
              <p:nvPr/>
            </p:nvSpPr>
            <p:spPr bwMode="auto">
              <a:xfrm>
                <a:off x="3990769" y="1572211"/>
                <a:ext cx="3571109" cy="3614186"/>
              </a:xfrm>
              <a:custGeom>
                <a:avLst/>
                <a:gdLst>
                  <a:gd name="T0" fmla="*/ 70 w 83"/>
                  <a:gd name="T1" fmla="*/ 23 h 84"/>
                  <a:gd name="T2" fmla="*/ 76 w 83"/>
                  <a:gd name="T3" fmla="*/ 17 h 84"/>
                  <a:gd name="T4" fmla="*/ 66 w 83"/>
                  <a:gd name="T5" fmla="*/ 8 h 84"/>
                  <a:gd name="T6" fmla="*/ 61 w 83"/>
                  <a:gd name="T7" fmla="*/ 13 h 84"/>
                  <a:gd name="T8" fmla="*/ 48 w 83"/>
                  <a:gd name="T9" fmla="*/ 8 h 84"/>
                  <a:gd name="T10" fmla="*/ 48 w 83"/>
                  <a:gd name="T11" fmla="*/ 0 h 84"/>
                  <a:gd name="T12" fmla="*/ 35 w 83"/>
                  <a:gd name="T13" fmla="*/ 0 h 84"/>
                  <a:gd name="T14" fmla="*/ 35 w 83"/>
                  <a:gd name="T15" fmla="*/ 8 h 84"/>
                  <a:gd name="T16" fmla="*/ 23 w 83"/>
                  <a:gd name="T17" fmla="*/ 13 h 84"/>
                  <a:gd name="T18" fmla="*/ 17 w 83"/>
                  <a:gd name="T19" fmla="*/ 8 h 84"/>
                  <a:gd name="T20" fmla="*/ 7 w 83"/>
                  <a:gd name="T21" fmla="*/ 17 h 84"/>
                  <a:gd name="T22" fmla="*/ 13 w 83"/>
                  <a:gd name="T23" fmla="*/ 23 h 84"/>
                  <a:gd name="T24" fmla="*/ 8 w 83"/>
                  <a:gd name="T25" fmla="*/ 35 h 84"/>
                  <a:gd name="T26" fmla="*/ 0 w 83"/>
                  <a:gd name="T27" fmla="*/ 35 h 84"/>
                  <a:gd name="T28" fmla="*/ 0 w 83"/>
                  <a:gd name="T29" fmla="*/ 49 h 84"/>
                  <a:gd name="T30" fmla="*/ 8 w 83"/>
                  <a:gd name="T31" fmla="*/ 49 h 84"/>
                  <a:gd name="T32" fmla="*/ 13 w 83"/>
                  <a:gd name="T33" fmla="*/ 61 h 84"/>
                  <a:gd name="T34" fmla="*/ 7 w 83"/>
                  <a:gd name="T35" fmla="*/ 67 h 84"/>
                  <a:gd name="T36" fmla="*/ 17 w 83"/>
                  <a:gd name="T37" fmla="*/ 76 h 84"/>
                  <a:gd name="T38" fmla="*/ 22 w 83"/>
                  <a:gd name="T39" fmla="*/ 71 h 84"/>
                  <a:gd name="T40" fmla="*/ 35 w 83"/>
                  <a:gd name="T41" fmla="*/ 76 h 84"/>
                  <a:gd name="T42" fmla="*/ 35 w 83"/>
                  <a:gd name="T43" fmla="*/ 84 h 84"/>
                  <a:gd name="T44" fmla="*/ 48 w 83"/>
                  <a:gd name="T45" fmla="*/ 84 h 84"/>
                  <a:gd name="T46" fmla="*/ 48 w 83"/>
                  <a:gd name="T47" fmla="*/ 76 h 84"/>
                  <a:gd name="T48" fmla="*/ 61 w 83"/>
                  <a:gd name="T49" fmla="*/ 71 h 84"/>
                  <a:gd name="T50" fmla="*/ 66 w 83"/>
                  <a:gd name="T51" fmla="*/ 76 h 84"/>
                  <a:gd name="T52" fmla="*/ 76 w 83"/>
                  <a:gd name="T53" fmla="*/ 67 h 84"/>
                  <a:gd name="T54" fmla="*/ 70 w 83"/>
                  <a:gd name="T55" fmla="*/ 61 h 84"/>
                  <a:gd name="T56" fmla="*/ 75 w 83"/>
                  <a:gd name="T57" fmla="*/ 49 h 84"/>
                  <a:gd name="T58" fmla="*/ 83 w 83"/>
                  <a:gd name="T59" fmla="*/ 49 h 84"/>
                  <a:gd name="T60" fmla="*/ 83 w 83"/>
                  <a:gd name="T61" fmla="*/ 35 h 84"/>
                  <a:gd name="T62" fmla="*/ 75 w 83"/>
                  <a:gd name="T63" fmla="*/ 35 h 84"/>
                  <a:gd name="T64" fmla="*/ 70 w 83"/>
                  <a:gd name="T65" fmla="*/ 23 h 84"/>
                  <a:gd name="T66" fmla="*/ 57 w 83"/>
                  <a:gd name="T67" fmla="*/ 58 h 84"/>
                  <a:gd name="T68" fmla="*/ 42 w 83"/>
                  <a:gd name="T69" fmla="*/ 64 h 84"/>
                  <a:gd name="T70" fmla="*/ 26 w 83"/>
                  <a:gd name="T71" fmla="*/ 58 h 84"/>
                  <a:gd name="T72" fmla="*/ 19 w 83"/>
                  <a:gd name="T73" fmla="*/ 42 h 84"/>
                  <a:gd name="T74" fmla="*/ 26 w 83"/>
                  <a:gd name="T75" fmla="*/ 26 h 84"/>
                  <a:gd name="T76" fmla="*/ 42 w 83"/>
                  <a:gd name="T77" fmla="*/ 20 h 84"/>
                  <a:gd name="T78" fmla="*/ 57 w 83"/>
                  <a:gd name="T79" fmla="*/ 26 h 84"/>
                  <a:gd name="T80" fmla="*/ 64 w 83"/>
                  <a:gd name="T81" fmla="*/ 42 h 84"/>
                  <a:gd name="T82" fmla="*/ 57 w 83"/>
                  <a:gd name="T83" fmla="*/ 5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4">
                    <a:moveTo>
                      <a:pt x="70" y="23"/>
                    </a:moveTo>
                    <a:cubicBezTo>
                      <a:pt x="76" y="17"/>
                      <a:pt x="76" y="17"/>
                      <a:pt x="76" y="17"/>
                    </a:cubicBezTo>
                    <a:cubicBezTo>
                      <a:pt x="66" y="8"/>
                      <a:pt x="66" y="8"/>
                      <a:pt x="66" y="8"/>
                    </a:cubicBezTo>
                    <a:cubicBezTo>
                      <a:pt x="61" y="13"/>
                      <a:pt x="61" y="13"/>
                      <a:pt x="61" y="13"/>
                    </a:cubicBezTo>
                    <a:cubicBezTo>
                      <a:pt x="57" y="11"/>
                      <a:pt x="53" y="9"/>
                      <a:pt x="48" y="8"/>
                    </a:cubicBezTo>
                    <a:cubicBezTo>
                      <a:pt x="48" y="0"/>
                      <a:pt x="48" y="0"/>
                      <a:pt x="48" y="0"/>
                    </a:cubicBezTo>
                    <a:cubicBezTo>
                      <a:pt x="35" y="0"/>
                      <a:pt x="35" y="0"/>
                      <a:pt x="35" y="0"/>
                    </a:cubicBezTo>
                    <a:cubicBezTo>
                      <a:pt x="35" y="8"/>
                      <a:pt x="35" y="8"/>
                      <a:pt x="35" y="8"/>
                    </a:cubicBezTo>
                    <a:cubicBezTo>
                      <a:pt x="30" y="9"/>
                      <a:pt x="26" y="11"/>
                      <a:pt x="23" y="13"/>
                    </a:cubicBezTo>
                    <a:cubicBezTo>
                      <a:pt x="17" y="8"/>
                      <a:pt x="17" y="8"/>
                      <a:pt x="17" y="8"/>
                    </a:cubicBezTo>
                    <a:cubicBezTo>
                      <a:pt x="7" y="17"/>
                      <a:pt x="7" y="17"/>
                      <a:pt x="7" y="17"/>
                    </a:cubicBezTo>
                    <a:cubicBezTo>
                      <a:pt x="13" y="23"/>
                      <a:pt x="13" y="23"/>
                      <a:pt x="13" y="23"/>
                    </a:cubicBezTo>
                    <a:cubicBezTo>
                      <a:pt x="10" y="27"/>
                      <a:pt x="9" y="31"/>
                      <a:pt x="8" y="35"/>
                    </a:cubicBezTo>
                    <a:cubicBezTo>
                      <a:pt x="0" y="35"/>
                      <a:pt x="0" y="35"/>
                      <a:pt x="0" y="35"/>
                    </a:cubicBezTo>
                    <a:cubicBezTo>
                      <a:pt x="0" y="49"/>
                      <a:pt x="0" y="49"/>
                      <a:pt x="0" y="49"/>
                    </a:cubicBezTo>
                    <a:cubicBezTo>
                      <a:pt x="8" y="49"/>
                      <a:pt x="8" y="49"/>
                      <a:pt x="8" y="49"/>
                    </a:cubicBezTo>
                    <a:cubicBezTo>
                      <a:pt x="9" y="53"/>
                      <a:pt x="10" y="57"/>
                      <a:pt x="13" y="61"/>
                    </a:cubicBezTo>
                    <a:cubicBezTo>
                      <a:pt x="7" y="67"/>
                      <a:pt x="7" y="67"/>
                      <a:pt x="7" y="67"/>
                    </a:cubicBezTo>
                    <a:cubicBezTo>
                      <a:pt x="17" y="76"/>
                      <a:pt x="17" y="76"/>
                      <a:pt x="17" y="76"/>
                    </a:cubicBezTo>
                    <a:cubicBezTo>
                      <a:pt x="22" y="71"/>
                      <a:pt x="22" y="71"/>
                      <a:pt x="22" y="71"/>
                    </a:cubicBezTo>
                    <a:cubicBezTo>
                      <a:pt x="26" y="73"/>
                      <a:pt x="30" y="75"/>
                      <a:pt x="35" y="76"/>
                    </a:cubicBezTo>
                    <a:cubicBezTo>
                      <a:pt x="35" y="84"/>
                      <a:pt x="35" y="84"/>
                      <a:pt x="35" y="84"/>
                    </a:cubicBezTo>
                    <a:cubicBezTo>
                      <a:pt x="48" y="84"/>
                      <a:pt x="48" y="84"/>
                      <a:pt x="48" y="84"/>
                    </a:cubicBezTo>
                    <a:cubicBezTo>
                      <a:pt x="48" y="76"/>
                      <a:pt x="48" y="76"/>
                      <a:pt x="48" y="76"/>
                    </a:cubicBezTo>
                    <a:cubicBezTo>
                      <a:pt x="53" y="75"/>
                      <a:pt x="57" y="73"/>
                      <a:pt x="61" y="71"/>
                    </a:cubicBezTo>
                    <a:cubicBezTo>
                      <a:pt x="66" y="76"/>
                      <a:pt x="66" y="76"/>
                      <a:pt x="66" y="76"/>
                    </a:cubicBezTo>
                    <a:cubicBezTo>
                      <a:pt x="76" y="67"/>
                      <a:pt x="76" y="67"/>
                      <a:pt x="76" y="67"/>
                    </a:cubicBezTo>
                    <a:cubicBezTo>
                      <a:pt x="70" y="61"/>
                      <a:pt x="70" y="61"/>
                      <a:pt x="70" y="61"/>
                    </a:cubicBezTo>
                    <a:cubicBezTo>
                      <a:pt x="73" y="57"/>
                      <a:pt x="74" y="53"/>
                      <a:pt x="75" y="49"/>
                    </a:cubicBezTo>
                    <a:cubicBezTo>
                      <a:pt x="83" y="49"/>
                      <a:pt x="83" y="49"/>
                      <a:pt x="83" y="49"/>
                    </a:cubicBezTo>
                    <a:cubicBezTo>
                      <a:pt x="83" y="35"/>
                      <a:pt x="83" y="35"/>
                      <a:pt x="83" y="35"/>
                    </a:cubicBezTo>
                    <a:cubicBezTo>
                      <a:pt x="75" y="35"/>
                      <a:pt x="75" y="35"/>
                      <a:pt x="75" y="35"/>
                    </a:cubicBezTo>
                    <a:cubicBezTo>
                      <a:pt x="74" y="31"/>
                      <a:pt x="73" y="27"/>
                      <a:pt x="70" y="23"/>
                    </a:cubicBezTo>
                    <a:close/>
                    <a:moveTo>
                      <a:pt x="57" y="58"/>
                    </a:moveTo>
                    <a:cubicBezTo>
                      <a:pt x="53" y="62"/>
                      <a:pt x="48" y="64"/>
                      <a:pt x="42" y="64"/>
                    </a:cubicBezTo>
                    <a:cubicBezTo>
                      <a:pt x="35" y="64"/>
                      <a:pt x="30" y="62"/>
                      <a:pt x="26" y="58"/>
                    </a:cubicBezTo>
                    <a:cubicBezTo>
                      <a:pt x="22" y="54"/>
                      <a:pt x="19" y="48"/>
                      <a:pt x="19" y="42"/>
                    </a:cubicBezTo>
                    <a:cubicBezTo>
                      <a:pt x="19" y="36"/>
                      <a:pt x="22" y="30"/>
                      <a:pt x="26" y="26"/>
                    </a:cubicBezTo>
                    <a:cubicBezTo>
                      <a:pt x="30" y="22"/>
                      <a:pt x="35" y="20"/>
                      <a:pt x="42" y="20"/>
                    </a:cubicBezTo>
                    <a:cubicBezTo>
                      <a:pt x="48" y="20"/>
                      <a:pt x="53" y="22"/>
                      <a:pt x="57" y="26"/>
                    </a:cubicBezTo>
                    <a:cubicBezTo>
                      <a:pt x="61" y="30"/>
                      <a:pt x="64" y="36"/>
                      <a:pt x="64" y="42"/>
                    </a:cubicBezTo>
                    <a:cubicBezTo>
                      <a:pt x="64" y="48"/>
                      <a:pt x="61" y="54"/>
                      <a:pt x="57" y="58"/>
                    </a:cubicBezTo>
                    <a:close/>
                  </a:path>
                </a:pathLst>
              </a:custGeom>
              <a:solidFill>
                <a:schemeClr val="accent1">
                  <a:lumMod val="100000"/>
                </a:schemeClr>
              </a:solidFill>
              <a:ln>
                <a:noFill/>
              </a:ln>
              <a:effectLst>
                <a:outerShdw blurRad="50800" dist="38100" dir="8100000" algn="tr" rotWithShape="0">
                  <a:prstClr val="black">
                    <a:alpha val="40000"/>
                  </a:prstClr>
                </a:outerShdw>
              </a:effectLst>
              <a:scene3d>
                <a:camera prst="orthographicFront"/>
                <a:lightRig rig="threePt" dir="t"/>
              </a:scene3d>
              <a:sp3d extrusionH="76200">
                <a:extrusionClr>
                  <a:schemeClr val="accent1"/>
                </a:extrusionClr>
              </a:sp3d>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1" name="Freeform 14">
                <a:extLst>
                  <a:ext uri="{FF2B5EF4-FFF2-40B4-BE49-F238E27FC236}">
                    <a16:creationId xmlns:a16="http://schemas.microsoft.com/office/drawing/2014/main" id="{C4D65B49-9A24-4DEB-B235-AFA1DB90040B}"/>
                  </a:ext>
                </a:extLst>
              </p:cNvPr>
              <p:cNvSpPr/>
              <p:nvPr/>
            </p:nvSpPr>
            <p:spPr bwMode="auto">
              <a:xfrm>
                <a:off x="3533775" y="1263651"/>
                <a:ext cx="3683000" cy="4270375"/>
              </a:xfrm>
              <a:custGeom>
                <a:avLst/>
                <a:gdLst>
                  <a:gd name="T0" fmla="*/ 49 w 85"/>
                  <a:gd name="T1" fmla="*/ 0 h 99"/>
                  <a:gd name="T2" fmla="*/ 14 w 85"/>
                  <a:gd name="T3" fmla="*/ 14 h 99"/>
                  <a:gd name="T4" fmla="*/ 0 w 85"/>
                  <a:gd name="T5" fmla="*/ 49 h 99"/>
                  <a:gd name="T6" fmla="*/ 14 w 85"/>
                  <a:gd name="T7" fmla="*/ 84 h 99"/>
                  <a:gd name="T8" fmla="*/ 50 w 85"/>
                  <a:gd name="T9" fmla="*/ 99 h 99"/>
                  <a:gd name="T10" fmla="*/ 85 w 85"/>
                  <a:gd name="T11" fmla="*/ 84 h 99"/>
                  <a:gd name="T12" fmla="*/ 82 w 85"/>
                  <a:gd name="T13" fmla="*/ 82 h 99"/>
                  <a:gd name="T14" fmla="*/ 50 w 85"/>
                  <a:gd name="T15" fmla="*/ 96 h 99"/>
                  <a:gd name="T16" fmla="*/ 17 w 85"/>
                  <a:gd name="T17" fmla="*/ 82 h 99"/>
                  <a:gd name="T18" fmla="*/ 3 w 85"/>
                  <a:gd name="T19" fmla="*/ 49 h 99"/>
                  <a:gd name="T20" fmla="*/ 17 w 85"/>
                  <a:gd name="T21" fmla="*/ 16 h 99"/>
                  <a:gd name="T22" fmla="*/ 49 w 85"/>
                  <a:gd name="T23" fmla="*/ 2 h 99"/>
                  <a:gd name="T24" fmla="*/ 78 w 85"/>
                  <a:gd name="T25" fmla="*/ 12 h 99"/>
                  <a:gd name="T26" fmla="*/ 80 w 85"/>
                  <a:gd name="T27" fmla="*/ 10 h 99"/>
                  <a:gd name="T28" fmla="*/ 49 w 85"/>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99">
                    <a:moveTo>
                      <a:pt x="49" y="0"/>
                    </a:moveTo>
                    <a:cubicBezTo>
                      <a:pt x="36" y="0"/>
                      <a:pt x="24" y="5"/>
                      <a:pt x="14" y="14"/>
                    </a:cubicBezTo>
                    <a:cubicBezTo>
                      <a:pt x="5" y="23"/>
                      <a:pt x="0" y="36"/>
                      <a:pt x="0" y="49"/>
                    </a:cubicBezTo>
                    <a:cubicBezTo>
                      <a:pt x="0" y="62"/>
                      <a:pt x="5" y="75"/>
                      <a:pt x="14" y="84"/>
                    </a:cubicBezTo>
                    <a:cubicBezTo>
                      <a:pt x="24" y="94"/>
                      <a:pt x="36" y="99"/>
                      <a:pt x="50" y="99"/>
                    </a:cubicBezTo>
                    <a:cubicBezTo>
                      <a:pt x="63" y="99"/>
                      <a:pt x="75" y="94"/>
                      <a:pt x="85" y="84"/>
                    </a:cubicBezTo>
                    <a:cubicBezTo>
                      <a:pt x="82" y="82"/>
                      <a:pt x="82" y="82"/>
                      <a:pt x="82" y="82"/>
                    </a:cubicBezTo>
                    <a:cubicBezTo>
                      <a:pt x="74" y="91"/>
                      <a:pt x="62" y="96"/>
                      <a:pt x="50" y="96"/>
                    </a:cubicBezTo>
                    <a:cubicBezTo>
                      <a:pt x="37" y="96"/>
                      <a:pt x="25" y="91"/>
                      <a:pt x="17" y="82"/>
                    </a:cubicBezTo>
                    <a:cubicBezTo>
                      <a:pt x="8" y="73"/>
                      <a:pt x="3" y="61"/>
                      <a:pt x="3" y="49"/>
                    </a:cubicBezTo>
                    <a:cubicBezTo>
                      <a:pt x="3" y="37"/>
                      <a:pt x="8" y="25"/>
                      <a:pt x="17" y="16"/>
                    </a:cubicBezTo>
                    <a:cubicBezTo>
                      <a:pt x="25" y="7"/>
                      <a:pt x="37" y="3"/>
                      <a:pt x="49" y="2"/>
                    </a:cubicBezTo>
                    <a:cubicBezTo>
                      <a:pt x="60" y="3"/>
                      <a:pt x="70" y="6"/>
                      <a:pt x="78" y="12"/>
                    </a:cubicBezTo>
                    <a:cubicBezTo>
                      <a:pt x="80" y="10"/>
                      <a:pt x="80" y="10"/>
                      <a:pt x="80" y="10"/>
                    </a:cubicBezTo>
                    <a:cubicBezTo>
                      <a:pt x="71" y="3"/>
                      <a:pt x="61" y="0"/>
                      <a:pt x="49" y="0"/>
                    </a:cubicBezTo>
                  </a:path>
                </a:pathLst>
              </a:custGeom>
              <a:solidFill>
                <a:schemeClr val="bg1">
                  <a:lumMod val="85000"/>
                </a:schemeClr>
              </a:solidFill>
              <a:ln w="9525">
                <a:noFill/>
                <a:round/>
              </a:ln>
            </p:spPr>
            <p:txBody>
              <a:bodyPr/>
              <a:lstStyle/>
              <a:p>
                <a:pPr>
                  <a:defRPr/>
                </a:pPr>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7" name="KSO_Shape">
              <a:extLst>
                <a:ext uri="{FF2B5EF4-FFF2-40B4-BE49-F238E27FC236}">
                  <a16:creationId xmlns:a16="http://schemas.microsoft.com/office/drawing/2014/main" id="{DEC56370-189B-48FD-AEB8-3DAC44ACE375}"/>
                </a:ext>
              </a:extLst>
            </p:cNvPr>
            <p:cNvSpPr/>
            <p:nvPr/>
          </p:nvSpPr>
          <p:spPr bwMode="auto">
            <a:xfrm>
              <a:off x="7000806" y="2262153"/>
              <a:ext cx="337077" cy="607346"/>
            </a:xfrm>
            <a:custGeom>
              <a:avLst/>
              <a:gdLst>
                <a:gd name="T0" fmla="*/ 23403 w 709759"/>
                <a:gd name="T1" fmla="*/ 0 h 1280034"/>
                <a:gd name="T2" fmla="*/ 36274 w 709759"/>
                <a:gd name="T3" fmla="*/ 0 h 1280034"/>
                <a:gd name="T4" fmla="*/ 36274 w 709759"/>
                <a:gd name="T5" fmla="*/ 11590 h 1280034"/>
                <a:gd name="T6" fmla="*/ 56166 w 709759"/>
                <a:gd name="T7" fmla="*/ 15067 h 1280034"/>
                <a:gd name="T8" fmla="*/ 51486 w 709759"/>
                <a:gd name="T9" fmla="*/ 30134 h 1280034"/>
                <a:gd name="T10" fmla="*/ 32764 w 709759"/>
                <a:gd name="T11" fmla="*/ 25498 h 1280034"/>
                <a:gd name="T12" fmla="*/ 21062 w 709759"/>
                <a:gd name="T13" fmla="*/ 33611 h 1280034"/>
                <a:gd name="T14" fmla="*/ 37444 w 709759"/>
                <a:gd name="T15" fmla="*/ 44043 h 1280034"/>
                <a:gd name="T16" fmla="*/ 59677 w 709759"/>
                <a:gd name="T17" fmla="*/ 69541 h 1280034"/>
                <a:gd name="T18" fmla="*/ 36274 w 709759"/>
                <a:gd name="T19" fmla="*/ 92721 h 1280034"/>
                <a:gd name="T20" fmla="*/ 36274 w 709759"/>
                <a:gd name="T21" fmla="*/ 106630 h 1280034"/>
                <a:gd name="T22" fmla="*/ 23403 w 709759"/>
                <a:gd name="T23" fmla="*/ 106630 h 1280034"/>
                <a:gd name="T24" fmla="*/ 23403 w 709759"/>
                <a:gd name="T25" fmla="*/ 93880 h 1280034"/>
                <a:gd name="T26" fmla="*/ 0 w 709759"/>
                <a:gd name="T27" fmla="*/ 88085 h 1280034"/>
                <a:gd name="T28" fmla="*/ 4680 w 709759"/>
                <a:gd name="T29" fmla="*/ 73018 h 1280034"/>
                <a:gd name="T30" fmla="*/ 26913 w 709759"/>
                <a:gd name="T31" fmla="*/ 78813 h 1280034"/>
                <a:gd name="T32" fmla="*/ 39784 w 709759"/>
                <a:gd name="T33" fmla="*/ 70700 h 1280034"/>
                <a:gd name="T34" fmla="*/ 25743 w 709759"/>
                <a:gd name="T35" fmla="*/ 59110 h 1280034"/>
                <a:gd name="T36" fmla="*/ 1170 w 709759"/>
                <a:gd name="T37" fmla="*/ 35930 h 1280034"/>
                <a:gd name="T38" fmla="*/ 23403 w 709759"/>
                <a:gd name="T39" fmla="*/ 11590 h 1280034"/>
                <a:gd name="T40" fmla="*/ 23403 w 709759"/>
                <a:gd name="T41" fmla="*/ 0 h 12800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09759" h="1280034">
                  <a:moveTo>
                    <a:pt x="278337" y="0"/>
                  </a:moveTo>
                  <a:cubicBezTo>
                    <a:pt x="431422" y="0"/>
                    <a:pt x="431422" y="0"/>
                    <a:pt x="431422" y="0"/>
                  </a:cubicBezTo>
                  <a:cubicBezTo>
                    <a:pt x="431422" y="139134"/>
                    <a:pt x="431422" y="139134"/>
                    <a:pt x="431422" y="139134"/>
                  </a:cubicBezTo>
                  <a:cubicBezTo>
                    <a:pt x="542757" y="139134"/>
                    <a:pt x="612342" y="166961"/>
                    <a:pt x="668009" y="180875"/>
                  </a:cubicBezTo>
                  <a:cubicBezTo>
                    <a:pt x="612342" y="361749"/>
                    <a:pt x="612342" y="361749"/>
                    <a:pt x="612342" y="361749"/>
                  </a:cubicBezTo>
                  <a:cubicBezTo>
                    <a:pt x="584508" y="347835"/>
                    <a:pt x="501007" y="306095"/>
                    <a:pt x="389672" y="306095"/>
                  </a:cubicBezTo>
                  <a:cubicBezTo>
                    <a:pt x="292254" y="306095"/>
                    <a:pt x="250503" y="361749"/>
                    <a:pt x="250503" y="403489"/>
                  </a:cubicBezTo>
                  <a:cubicBezTo>
                    <a:pt x="250503" y="445229"/>
                    <a:pt x="306171" y="486970"/>
                    <a:pt x="445339" y="528710"/>
                  </a:cubicBezTo>
                  <a:cubicBezTo>
                    <a:pt x="640175" y="598277"/>
                    <a:pt x="709759" y="681757"/>
                    <a:pt x="709759" y="834805"/>
                  </a:cubicBezTo>
                  <a:cubicBezTo>
                    <a:pt x="709759" y="973939"/>
                    <a:pt x="612342" y="1085246"/>
                    <a:pt x="431422" y="1113073"/>
                  </a:cubicBezTo>
                  <a:cubicBezTo>
                    <a:pt x="431422" y="1280034"/>
                    <a:pt x="431422" y="1280034"/>
                    <a:pt x="431422" y="1280034"/>
                  </a:cubicBezTo>
                  <a:cubicBezTo>
                    <a:pt x="278337" y="1280034"/>
                    <a:pt x="278337" y="1280034"/>
                    <a:pt x="278337" y="1280034"/>
                  </a:cubicBezTo>
                  <a:cubicBezTo>
                    <a:pt x="278337" y="1126986"/>
                    <a:pt x="278337" y="1126986"/>
                    <a:pt x="278337" y="1126986"/>
                  </a:cubicBezTo>
                  <a:cubicBezTo>
                    <a:pt x="167002" y="1126986"/>
                    <a:pt x="69584" y="1099160"/>
                    <a:pt x="0" y="1057419"/>
                  </a:cubicBezTo>
                  <a:cubicBezTo>
                    <a:pt x="55667" y="876545"/>
                    <a:pt x="55667" y="876545"/>
                    <a:pt x="55667" y="876545"/>
                  </a:cubicBezTo>
                  <a:cubicBezTo>
                    <a:pt x="125252" y="918285"/>
                    <a:pt x="208753" y="946112"/>
                    <a:pt x="320088" y="946112"/>
                  </a:cubicBezTo>
                  <a:cubicBezTo>
                    <a:pt x="403589" y="946112"/>
                    <a:pt x="473173" y="918285"/>
                    <a:pt x="473173" y="848718"/>
                  </a:cubicBezTo>
                  <a:cubicBezTo>
                    <a:pt x="473173" y="793065"/>
                    <a:pt x="417506" y="751324"/>
                    <a:pt x="306171" y="709584"/>
                  </a:cubicBezTo>
                  <a:cubicBezTo>
                    <a:pt x="125252" y="653930"/>
                    <a:pt x="13917" y="584363"/>
                    <a:pt x="13917" y="431316"/>
                  </a:cubicBezTo>
                  <a:cubicBezTo>
                    <a:pt x="13917" y="292182"/>
                    <a:pt x="111335" y="180875"/>
                    <a:pt x="278337" y="139134"/>
                  </a:cubicBezTo>
                  <a:cubicBezTo>
                    <a:pt x="278337" y="0"/>
                    <a:pt x="278337" y="0"/>
                    <a:pt x="278337" y="0"/>
                  </a:cubicBez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8" name="Freeform 5">
              <a:extLst>
                <a:ext uri="{FF2B5EF4-FFF2-40B4-BE49-F238E27FC236}">
                  <a16:creationId xmlns:a16="http://schemas.microsoft.com/office/drawing/2014/main" id="{5541BE45-8552-41F3-8BB2-C06821D86308}"/>
                </a:ext>
              </a:extLst>
            </p:cNvPr>
            <p:cNvSpPr>
              <a:spLocks noEditPoints="1"/>
            </p:cNvSpPr>
            <p:nvPr/>
          </p:nvSpPr>
          <p:spPr bwMode="auto">
            <a:xfrm rot="13858708">
              <a:off x="6228882" y="4042244"/>
              <a:ext cx="1697289" cy="1717763"/>
            </a:xfrm>
            <a:custGeom>
              <a:avLst/>
              <a:gdLst>
                <a:gd name="T0" fmla="*/ 70 w 83"/>
                <a:gd name="T1" fmla="*/ 23 h 84"/>
                <a:gd name="T2" fmla="*/ 76 w 83"/>
                <a:gd name="T3" fmla="*/ 17 h 84"/>
                <a:gd name="T4" fmla="*/ 66 w 83"/>
                <a:gd name="T5" fmla="*/ 8 h 84"/>
                <a:gd name="T6" fmla="*/ 61 w 83"/>
                <a:gd name="T7" fmla="*/ 13 h 84"/>
                <a:gd name="T8" fmla="*/ 48 w 83"/>
                <a:gd name="T9" fmla="*/ 8 h 84"/>
                <a:gd name="T10" fmla="*/ 48 w 83"/>
                <a:gd name="T11" fmla="*/ 0 h 84"/>
                <a:gd name="T12" fmla="*/ 35 w 83"/>
                <a:gd name="T13" fmla="*/ 0 h 84"/>
                <a:gd name="T14" fmla="*/ 35 w 83"/>
                <a:gd name="T15" fmla="*/ 8 h 84"/>
                <a:gd name="T16" fmla="*/ 23 w 83"/>
                <a:gd name="T17" fmla="*/ 13 h 84"/>
                <a:gd name="T18" fmla="*/ 17 w 83"/>
                <a:gd name="T19" fmla="*/ 8 h 84"/>
                <a:gd name="T20" fmla="*/ 7 w 83"/>
                <a:gd name="T21" fmla="*/ 17 h 84"/>
                <a:gd name="T22" fmla="*/ 13 w 83"/>
                <a:gd name="T23" fmla="*/ 23 h 84"/>
                <a:gd name="T24" fmla="*/ 8 w 83"/>
                <a:gd name="T25" fmla="*/ 35 h 84"/>
                <a:gd name="T26" fmla="*/ 0 w 83"/>
                <a:gd name="T27" fmla="*/ 35 h 84"/>
                <a:gd name="T28" fmla="*/ 0 w 83"/>
                <a:gd name="T29" fmla="*/ 49 h 84"/>
                <a:gd name="T30" fmla="*/ 8 w 83"/>
                <a:gd name="T31" fmla="*/ 49 h 84"/>
                <a:gd name="T32" fmla="*/ 13 w 83"/>
                <a:gd name="T33" fmla="*/ 61 h 84"/>
                <a:gd name="T34" fmla="*/ 7 w 83"/>
                <a:gd name="T35" fmla="*/ 67 h 84"/>
                <a:gd name="T36" fmla="*/ 17 w 83"/>
                <a:gd name="T37" fmla="*/ 76 h 84"/>
                <a:gd name="T38" fmla="*/ 22 w 83"/>
                <a:gd name="T39" fmla="*/ 71 h 84"/>
                <a:gd name="T40" fmla="*/ 35 w 83"/>
                <a:gd name="T41" fmla="*/ 76 h 84"/>
                <a:gd name="T42" fmla="*/ 35 w 83"/>
                <a:gd name="T43" fmla="*/ 84 h 84"/>
                <a:gd name="T44" fmla="*/ 48 w 83"/>
                <a:gd name="T45" fmla="*/ 84 h 84"/>
                <a:gd name="T46" fmla="*/ 48 w 83"/>
                <a:gd name="T47" fmla="*/ 76 h 84"/>
                <a:gd name="T48" fmla="*/ 61 w 83"/>
                <a:gd name="T49" fmla="*/ 71 h 84"/>
                <a:gd name="T50" fmla="*/ 66 w 83"/>
                <a:gd name="T51" fmla="*/ 76 h 84"/>
                <a:gd name="T52" fmla="*/ 76 w 83"/>
                <a:gd name="T53" fmla="*/ 67 h 84"/>
                <a:gd name="T54" fmla="*/ 70 w 83"/>
                <a:gd name="T55" fmla="*/ 61 h 84"/>
                <a:gd name="T56" fmla="*/ 75 w 83"/>
                <a:gd name="T57" fmla="*/ 49 h 84"/>
                <a:gd name="T58" fmla="*/ 83 w 83"/>
                <a:gd name="T59" fmla="*/ 49 h 84"/>
                <a:gd name="T60" fmla="*/ 83 w 83"/>
                <a:gd name="T61" fmla="*/ 35 h 84"/>
                <a:gd name="T62" fmla="*/ 75 w 83"/>
                <a:gd name="T63" fmla="*/ 35 h 84"/>
                <a:gd name="T64" fmla="*/ 70 w 83"/>
                <a:gd name="T65" fmla="*/ 23 h 84"/>
                <a:gd name="T66" fmla="*/ 57 w 83"/>
                <a:gd name="T67" fmla="*/ 58 h 84"/>
                <a:gd name="T68" fmla="*/ 42 w 83"/>
                <a:gd name="T69" fmla="*/ 64 h 84"/>
                <a:gd name="T70" fmla="*/ 26 w 83"/>
                <a:gd name="T71" fmla="*/ 58 h 84"/>
                <a:gd name="T72" fmla="*/ 19 w 83"/>
                <a:gd name="T73" fmla="*/ 42 h 84"/>
                <a:gd name="T74" fmla="*/ 26 w 83"/>
                <a:gd name="T75" fmla="*/ 26 h 84"/>
                <a:gd name="T76" fmla="*/ 42 w 83"/>
                <a:gd name="T77" fmla="*/ 20 h 84"/>
                <a:gd name="T78" fmla="*/ 57 w 83"/>
                <a:gd name="T79" fmla="*/ 26 h 84"/>
                <a:gd name="T80" fmla="*/ 64 w 83"/>
                <a:gd name="T81" fmla="*/ 42 h 84"/>
                <a:gd name="T82" fmla="*/ 57 w 83"/>
                <a:gd name="T83" fmla="*/ 5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4">
                  <a:moveTo>
                    <a:pt x="70" y="23"/>
                  </a:moveTo>
                  <a:cubicBezTo>
                    <a:pt x="76" y="17"/>
                    <a:pt x="76" y="17"/>
                    <a:pt x="76" y="17"/>
                  </a:cubicBezTo>
                  <a:cubicBezTo>
                    <a:pt x="66" y="8"/>
                    <a:pt x="66" y="8"/>
                    <a:pt x="66" y="8"/>
                  </a:cubicBezTo>
                  <a:cubicBezTo>
                    <a:pt x="61" y="13"/>
                    <a:pt x="61" y="13"/>
                    <a:pt x="61" y="13"/>
                  </a:cubicBezTo>
                  <a:cubicBezTo>
                    <a:pt x="57" y="11"/>
                    <a:pt x="53" y="9"/>
                    <a:pt x="48" y="8"/>
                  </a:cubicBezTo>
                  <a:cubicBezTo>
                    <a:pt x="48" y="0"/>
                    <a:pt x="48" y="0"/>
                    <a:pt x="48" y="0"/>
                  </a:cubicBezTo>
                  <a:cubicBezTo>
                    <a:pt x="35" y="0"/>
                    <a:pt x="35" y="0"/>
                    <a:pt x="35" y="0"/>
                  </a:cubicBezTo>
                  <a:cubicBezTo>
                    <a:pt x="35" y="8"/>
                    <a:pt x="35" y="8"/>
                    <a:pt x="35" y="8"/>
                  </a:cubicBezTo>
                  <a:cubicBezTo>
                    <a:pt x="30" y="9"/>
                    <a:pt x="26" y="11"/>
                    <a:pt x="23" y="13"/>
                  </a:cubicBezTo>
                  <a:cubicBezTo>
                    <a:pt x="17" y="8"/>
                    <a:pt x="17" y="8"/>
                    <a:pt x="17" y="8"/>
                  </a:cubicBezTo>
                  <a:cubicBezTo>
                    <a:pt x="7" y="17"/>
                    <a:pt x="7" y="17"/>
                    <a:pt x="7" y="17"/>
                  </a:cubicBezTo>
                  <a:cubicBezTo>
                    <a:pt x="13" y="23"/>
                    <a:pt x="13" y="23"/>
                    <a:pt x="13" y="23"/>
                  </a:cubicBezTo>
                  <a:cubicBezTo>
                    <a:pt x="10" y="27"/>
                    <a:pt x="9" y="31"/>
                    <a:pt x="8" y="35"/>
                  </a:cubicBezTo>
                  <a:cubicBezTo>
                    <a:pt x="0" y="35"/>
                    <a:pt x="0" y="35"/>
                    <a:pt x="0" y="35"/>
                  </a:cubicBezTo>
                  <a:cubicBezTo>
                    <a:pt x="0" y="49"/>
                    <a:pt x="0" y="49"/>
                    <a:pt x="0" y="49"/>
                  </a:cubicBezTo>
                  <a:cubicBezTo>
                    <a:pt x="8" y="49"/>
                    <a:pt x="8" y="49"/>
                    <a:pt x="8" y="49"/>
                  </a:cubicBezTo>
                  <a:cubicBezTo>
                    <a:pt x="9" y="53"/>
                    <a:pt x="10" y="57"/>
                    <a:pt x="13" y="61"/>
                  </a:cubicBezTo>
                  <a:cubicBezTo>
                    <a:pt x="7" y="67"/>
                    <a:pt x="7" y="67"/>
                    <a:pt x="7" y="67"/>
                  </a:cubicBezTo>
                  <a:cubicBezTo>
                    <a:pt x="17" y="76"/>
                    <a:pt x="17" y="76"/>
                    <a:pt x="17" y="76"/>
                  </a:cubicBezTo>
                  <a:cubicBezTo>
                    <a:pt x="22" y="71"/>
                    <a:pt x="22" y="71"/>
                    <a:pt x="22" y="71"/>
                  </a:cubicBezTo>
                  <a:cubicBezTo>
                    <a:pt x="26" y="73"/>
                    <a:pt x="30" y="75"/>
                    <a:pt x="35" y="76"/>
                  </a:cubicBezTo>
                  <a:cubicBezTo>
                    <a:pt x="35" y="84"/>
                    <a:pt x="35" y="84"/>
                    <a:pt x="35" y="84"/>
                  </a:cubicBezTo>
                  <a:cubicBezTo>
                    <a:pt x="48" y="84"/>
                    <a:pt x="48" y="84"/>
                    <a:pt x="48" y="84"/>
                  </a:cubicBezTo>
                  <a:cubicBezTo>
                    <a:pt x="48" y="76"/>
                    <a:pt x="48" y="76"/>
                    <a:pt x="48" y="76"/>
                  </a:cubicBezTo>
                  <a:cubicBezTo>
                    <a:pt x="53" y="75"/>
                    <a:pt x="57" y="73"/>
                    <a:pt x="61" y="71"/>
                  </a:cubicBezTo>
                  <a:cubicBezTo>
                    <a:pt x="66" y="76"/>
                    <a:pt x="66" y="76"/>
                    <a:pt x="66" y="76"/>
                  </a:cubicBezTo>
                  <a:cubicBezTo>
                    <a:pt x="76" y="67"/>
                    <a:pt x="76" y="67"/>
                    <a:pt x="76" y="67"/>
                  </a:cubicBezTo>
                  <a:cubicBezTo>
                    <a:pt x="70" y="61"/>
                    <a:pt x="70" y="61"/>
                    <a:pt x="70" y="61"/>
                  </a:cubicBezTo>
                  <a:cubicBezTo>
                    <a:pt x="73" y="57"/>
                    <a:pt x="74" y="53"/>
                    <a:pt x="75" y="49"/>
                  </a:cubicBezTo>
                  <a:cubicBezTo>
                    <a:pt x="83" y="49"/>
                    <a:pt x="83" y="49"/>
                    <a:pt x="83" y="49"/>
                  </a:cubicBezTo>
                  <a:cubicBezTo>
                    <a:pt x="83" y="35"/>
                    <a:pt x="83" y="35"/>
                    <a:pt x="83" y="35"/>
                  </a:cubicBezTo>
                  <a:cubicBezTo>
                    <a:pt x="75" y="35"/>
                    <a:pt x="75" y="35"/>
                    <a:pt x="75" y="35"/>
                  </a:cubicBezTo>
                  <a:cubicBezTo>
                    <a:pt x="74" y="31"/>
                    <a:pt x="73" y="27"/>
                    <a:pt x="70" y="23"/>
                  </a:cubicBezTo>
                  <a:close/>
                  <a:moveTo>
                    <a:pt x="57" y="58"/>
                  </a:moveTo>
                  <a:cubicBezTo>
                    <a:pt x="53" y="62"/>
                    <a:pt x="48" y="64"/>
                    <a:pt x="42" y="64"/>
                  </a:cubicBezTo>
                  <a:cubicBezTo>
                    <a:pt x="35" y="64"/>
                    <a:pt x="30" y="62"/>
                    <a:pt x="26" y="58"/>
                  </a:cubicBezTo>
                  <a:cubicBezTo>
                    <a:pt x="22" y="54"/>
                    <a:pt x="19" y="48"/>
                    <a:pt x="19" y="42"/>
                  </a:cubicBezTo>
                  <a:cubicBezTo>
                    <a:pt x="19" y="36"/>
                    <a:pt x="22" y="30"/>
                    <a:pt x="26" y="26"/>
                  </a:cubicBezTo>
                  <a:cubicBezTo>
                    <a:pt x="30" y="22"/>
                    <a:pt x="35" y="20"/>
                    <a:pt x="42" y="20"/>
                  </a:cubicBezTo>
                  <a:cubicBezTo>
                    <a:pt x="48" y="20"/>
                    <a:pt x="53" y="22"/>
                    <a:pt x="57" y="26"/>
                  </a:cubicBezTo>
                  <a:cubicBezTo>
                    <a:pt x="61" y="30"/>
                    <a:pt x="64" y="36"/>
                    <a:pt x="64" y="42"/>
                  </a:cubicBezTo>
                  <a:cubicBezTo>
                    <a:pt x="64" y="48"/>
                    <a:pt x="61" y="54"/>
                    <a:pt x="57" y="58"/>
                  </a:cubicBezTo>
                  <a:close/>
                </a:path>
              </a:pathLst>
            </a:custGeom>
            <a:solidFill>
              <a:schemeClr val="accent1">
                <a:lumMod val="100000"/>
              </a:schemeClr>
            </a:solidFill>
            <a:ln>
              <a:noFill/>
            </a:ln>
            <a:effectLst>
              <a:outerShdw blurRad="50800" dist="38100" dir="8100000" algn="tr" rotWithShape="0">
                <a:prstClr val="black">
                  <a:alpha val="40000"/>
                </a:prstClr>
              </a:outerShdw>
            </a:effectLst>
            <a:scene3d>
              <a:camera prst="orthographicFront"/>
              <a:lightRig rig="threePt" dir="t"/>
            </a:scene3d>
            <a:sp3d extrusionH="76200">
              <a:extrusionClr>
                <a:schemeClr val="accent1"/>
              </a:extrusionClr>
            </a:sp3d>
          </p:spPr>
          <p:txBody>
            <a:bodyPr/>
            <a:lstStyle/>
            <a:p>
              <a:pPr>
                <a:defRPr/>
              </a:pPr>
              <a:endParaRPr lang="zh-CN" altLang="en-US" sz="2365">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9" name="KSO_Shape">
              <a:extLst>
                <a:ext uri="{FF2B5EF4-FFF2-40B4-BE49-F238E27FC236}">
                  <a16:creationId xmlns:a16="http://schemas.microsoft.com/office/drawing/2014/main" id="{C8209D79-EF81-4AC6-BC1F-7F653AB720B7}"/>
                </a:ext>
              </a:extLst>
            </p:cNvPr>
            <p:cNvSpPr/>
            <p:nvPr/>
          </p:nvSpPr>
          <p:spPr bwMode="auto">
            <a:xfrm>
              <a:off x="6930068" y="4721805"/>
              <a:ext cx="332811" cy="358549"/>
            </a:xfrm>
            <a:custGeom>
              <a:avLst/>
              <a:gdLst>
                <a:gd name="T0" fmla="*/ 1753292 w 4636"/>
                <a:gd name="T1" fmla="*/ 1304768 h 4986"/>
                <a:gd name="T2" fmla="*/ 1683756 w 4636"/>
                <a:gd name="T3" fmla="*/ 1479374 h 4986"/>
                <a:gd name="T4" fmla="*/ 1569137 w 4636"/>
                <a:gd name="T5" fmla="*/ 1631438 h 4986"/>
                <a:gd name="T6" fmla="*/ 1415547 w 4636"/>
                <a:gd name="T7" fmla="*/ 1755611 h 4986"/>
                <a:gd name="T8" fmla="*/ 1230628 w 4636"/>
                <a:gd name="T9" fmla="*/ 1845779 h 4986"/>
                <a:gd name="T10" fmla="*/ 1020493 w 4636"/>
                <a:gd name="T11" fmla="*/ 1896594 h 4986"/>
                <a:gd name="T12" fmla="*/ 817235 w 4636"/>
                <a:gd name="T13" fmla="*/ 1902708 h 4986"/>
                <a:gd name="T14" fmla="*/ 601369 w 4636"/>
                <a:gd name="T15" fmla="*/ 1865647 h 4986"/>
                <a:gd name="T16" fmla="*/ 408426 w 4636"/>
                <a:gd name="T17" fmla="*/ 1786558 h 4986"/>
                <a:gd name="T18" fmla="*/ 244521 w 4636"/>
                <a:gd name="T19" fmla="*/ 1671937 h 4986"/>
                <a:gd name="T20" fmla="*/ 117294 w 4636"/>
                <a:gd name="T21" fmla="*/ 1527897 h 4986"/>
                <a:gd name="T22" fmla="*/ 33622 w 4636"/>
                <a:gd name="T23" fmla="*/ 1359022 h 4986"/>
                <a:gd name="T24" fmla="*/ 382 w 4636"/>
                <a:gd name="T25" fmla="*/ 1173336 h 4986"/>
                <a:gd name="T26" fmla="*/ 9170 w 4636"/>
                <a:gd name="T27" fmla="*/ 1046107 h 4986"/>
                <a:gd name="T28" fmla="*/ 44319 w 4636"/>
                <a:gd name="T29" fmla="*/ 918114 h 4986"/>
                <a:gd name="T30" fmla="*/ 104303 w 4636"/>
                <a:gd name="T31" fmla="*/ 799672 h 4986"/>
                <a:gd name="T32" fmla="*/ 224654 w 4636"/>
                <a:gd name="T33" fmla="*/ 654103 h 4986"/>
                <a:gd name="T34" fmla="*/ 458477 w 4636"/>
                <a:gd name="T35" fmla="*/ 495927 h 4986"/>
                <a:gd name="T36" fmla="*/ 1413637 w 4636"/>
                <a:gd name="T37" fmla="*/ 551327 h 4986"/>
                <a:gd name="T38" fmla="*/ 1619952 w 4636"/>
                <a:gd name="T39" fmla="*/ 733956 h 4986"/>
                <a:gd name="T40" fmla="*/ 1693690 w 4636"/>
                <a:gd name="T41" fmla="*/ 845520 h 4986"/>
                <a:gd name="T42" fmla="*/ 1744122 w 4636"/>
                <a:gd name="T43" fmla="*/ 968165 h 4986"/>
                <a:gd name="T44" fmla="*/ 1768957 w 4636"/>
                <a:gd name="T45" fmla="*/ 1099215 h 4986"/>
                <a:gd name="T46" fmla="*/ 810740 w 4636"/>
                <a:gd name="T47" fmla="*/ 1403342 h 4986"/>
                <a:gd name="T48" fmla="*/ 749610 w 4636"/>
                <a:gd name="T49" fmla="*/ 1364371 h 4986"/>
                <a:gd name="T50" fmla="*/ 721337 w 4636"/>
                <a:gd name="T51" fmla="*/ 1311646 h 4986"/>
                <a:gd name="T52" fmla="*/ 574242 w 4636"/>
                <a:gd name="T53" fmla="*/ 1220331 h 4986"/>
                <a:gd name="T54" fmla="*/ 590289 w 4636"/>
                <a:gd name="T55" fmla="*/ 1349853 h 4986"/>
                <a:gd name="T56" fmla="*/ 636519 w 4636"/>
                <a:gd name="T57" fmla="*/ 1442696 h 4986"/>
                <a:gd name="T58" fmla="*/ 705290 w 4636"/>
                <a:gd name="T59" fmla="*/ 1500770 h 4986"/>
                <a:gd name="T60" fmla="*/ 835956 w 4636"/>
                <a:gd name="T61" fmla="*/ 1679961 h 4986"/>
                <a:gd name="T62" fmla="*/ 1024696 w 4636"/>
                <a:gd name="T63" fmla="*/ 1517199 h 4986"/>
                <a:gd name="T64" fmla="*/ 1127089 w 4636"/>
                <a:gd name="T65" fmla="*/ 1453011 h 4986"/>
                <a:gd name="T66" fmla="*/ 1182488 w 4636"/>
                <a:gd name="T67" fmla="*/ 1354819 h 4986"/>
                <a:gd name="T68" fmla="*/ 1193950 w 4636"/>
                <a:gd name="T69" fmla="*/ 1246694 h 4986"/>
                <a:gd name="T70" fmla="*/ 1176375 w 4636"/>
                <a:gd name="T71" fmla="*/ 1166459 h 4986"/>
                <a:gd name="T72" fmla="*/ 1133584 w 4636"/>
                <a:gd name="T73" fmla="*/ 1100361 h 4986"/>
                <a:gd name="T74" fmla="*/ 1066341 w 4636"/>
                <a:gd name="T75" fmla="*/ 1049164 h 4986"/>
                <a:gd name="T76" fmla="*/ 943316 w 4636"/>
                <a:gd name="T77" fmla="*/ 710650 h 4986"/>
                <a:gd name="T78" fmla="*/ 992220 w 4636"/>
                <a:gd name="T79" fmla="*/ 732810 h 4986"/>
                <a:gd name="T80" fmla="*/ 1028899 w 4636"/>
                <a:gd name="T81" fmla="*/ 775984 h 4986"/>
                <a:gd name="T82" fmla="*/ 1183634 w 4636"/>
                <a:gd name="T83" fmla="*/ 862332 h 4986"/>
                <a:gd name="T84" fmla="*/ 1156126 w 4636"/>
                <a:gd name="T85" fmla="*/ 728989 h 4986"/>
                <a:gd name="T86" fmla="*/ 1112953 w 4636"/>
                <a:gd name="T87" fmla="*/ 665566 h 4986"/>
                <a:gd name="T88" fmla="*/ 1054879 w 4636"/>
                <a:gd name="T89" fmla="*/ 620481 h 4986"/>
                <a:gd name="T90" fmla="*/ 971207 w 4636"/>
                <a:gd name="T91" fmla="*/ 591062 h 4986"/>
                <a:gd name="T92" fmla="*/ 831753 w 4636"/>
                <a:gd name="T93" fmla="*/ 588005 h 4986"/>
                <a:gd name="T94" fmla="*/ 707201 w 4636"/>
                <a:gd name="T95" fmla="*/ 635382 h 4986"/>
                <a:gd name="T96" fmla="*/ 628877 w 4636"/>
                <a:gd name="T97" fmla="*/ 713324 h 4986"/>
                <a:gd name="T98" fmla="*/ 596784 w 4636"/>
                <a:gd name="T99" fmla="*/ 822978 h 4986"/>
                <a:gd name="T100" fmla="*/ 609010 w 4636"/>
                <a:gd name="T101" fmla="*/ 933779 h 4986"/>
                <a:gd name="T102" fmla="*/ 664409 w 4636"/>
                <a:gd name="T103" fmla="*/ 1020508 h 4986"/>
                <a:gd name="T104" fmla="*/ 780175 w 4636"/>
                <a:gd name="T105" fmla="*/ 1086989 h 4986"/>
                <a:gd name="T106" fmla="*/ 829461 w 4636"/>
                <a:gd name="T107" fmla="*/ 963962 h 4986"/>
                <a:gd name="T108" fmla="*/ 750374 w 4636"/>
                <a:gd name="T109" fmla="*/ 897100 h 4986"/>
                <a:gd name="T110" fmla="*/ 740440 w 4636"/>
                <a:gd name="T111" fmla="*/ 809988 h 4986"/>
                <a:gd name="T112" fmla="*/ 788198 w 4636"/>
                <a:gd name="T113" fmla="*/ 733192 h 4986"/>
                <a:gd name="T114" fmla="*/ 943316 w 4636"/>
                <a:gd name="T115" fmla="*/ 1136276 h 4986"/>
                <a:gd name="T116" fmla="*/ 1017437 w 4636"/>
                <a:gd name="T117" fmla="*/ 1185945 h 4986"/>
                <a:gd name="T118" fmla="*/ 1045709 w 4636"/>
                <a:gd name="T119" fmla="*/ 1231411 h 4986"/>
                <a:gd name="T120" fmla="*/ 1048766 w 4636"/>
                <a:gd name="T121" fmla="*/ 1299801 h 4986"/>
                <a:gd name="T122" fmla="*/ 1017819 w 4636"/>
                <a:gd name="T123" fmla="*/ 1372395 h 4986"/>
                <a:gd name="T124" fmla="*/ 965858 w 4636"/>
                <a:gd name="T125" fmla="*/ 1409838 h 4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36" h="4986">
                  <a:moveTo>
                    <a:pt x="4636" y="3019"/>
                  </a:moveTo>
                  <a:lnTo>
                    <a:pt x="4636" y="3019"/>
                  </a:lnTo>
                  <a:lnTo>
                    <a:pt x="4635" y="3071"/>
                  </a:lnTo>
                  <a:lnTo>
                    <a:pt x="4633" y="3121"/>
                  </a:lnTo>
                  <a:lnTo>
                    <a:pt x="4629" y="3171"/>
                  </a:lnTo>
                  <a:lnTo>
                    <a:pt x="4624" y="3221"/>
                  </a:lnTo>
                  <a:lnTo>
                    <a:pt x="4618" y="3270"/>
                  </a:lnTo>
                  <a:lnTo>
                    <a:pt x="4609" y="3319"/>
                  </a:lnTo>
                  <a:lnTo>
                    <a:pt x="4600" y="3367"/>
                  </a:lnTo>
                  <a:lnTo>
                    <a:pt x="4589" y="3415"/>
                  </a:lnTo>
                  <a:lnTo>
                    <a:pt x="4577" y="3464"/>
                  </a:lnTo>
                  <a:lnTo>
                    <a:pt x="4563" y="3511"/>
                  </a:lnTo>
                  <a:lnTo>
                    <a:pt x="4548" y="3557"/>
                  </a:lnTo>
                  <a:lnTo>
                    <a:pt x="4532" y="3605"/>
                  </a:lnTo>
                  <a:lnTo>
                    <a:pt x="4515" y="3650"/>
                  </a:lnTo>
                  <a:lnTo>
                    <a:pt x="4496" y="3696"/>
                  </a:lnTo>
                  <a:lnTo>
                    <a:pt x="4476" y="3740"/>
                  </a:lnTo>
                  <a:lnTo>
                    <a:pt x="4454" y="3785"/>
                  </a:lnTo>
                  <a:lnTo>
                    <a:pt x="4431" y="3829"/>
                  </a:lnTo>
                  <a:lnTo>
                    <a:pt x="4407" y="3872"/>
                  </a:lnTo>
                  <a:lnTo>
                    <a:pt x="4382" y="3915"/>
                  </a:lnTo>
                  <a:lnTo>
                    <a:pt x="4357" y="3957"/>
                  </a:lnTo>
                  <a:lnTo>
                    <a:pt x="4330" y="3999"/>
                  </a:lnTo>
                  <a:lnTo>
                    <a:pt x="4300" y="4039"/>
                  </a:lnTo>
                  <a:lnTo>
                    <a:pt x="4271" y="4080"/>
                  </a:lnTo>
                  <a:lnTo>
                    <a:pt x="4240" y="4119"/>
                  </a:lnTo>
                  <a:lnTo>
                    <a:pt x="4209" y="4157"/>
                  </a:lnTo>
                  <a:lnTo>
                    <a:pt x="4176" y="4196"/>
                  </a:lnTo>
                  <a:lnTo>
                    <a:pt x="4141" y="4233"/>
                  </a:lnTo>
                  <a:lnTo>
                    <a:pt x="4107" y="4270"/>
                  </a:lnTo>
                  <a:lnTo>
                    <a:pt x="4071" y="4307"/>
                  </a:lnTo>
                  <a:lnTo>
                    <a:pt x="4034" y="4341"/>
                  </a:lnTo>
                  <a:lnTo>
                    <a:pt x="3996" y="4376"/>
                  </a:lnTo>
                  <a:lnTo>
                    <a:pt x="3957" y="4410"/>
                  </a:lnTo>
                  <a:lnTo>
                    <a:pt x="3917" y="4443"/>
                  </a:lnTo>
                  <a:lnTo>
                    <a:pt x="3876" y="4475"/>
                  </a:lnTo>
                  <a:lnTo>
                    <a:pt x="3835" y="4506"/>
                  </a:lnTo>
                  <a:lnTo>
                    <a:pt x="3792" y="4537"/>
                  </a:lnTo>
                  <a:lnTo>
                    <a:pt x="3749" y="4566"/>
                  </a:lnTo>
                  <a:lnTo>
                    <a:pt x="3705" y="4595"/>
                  </a:lnTo>
                  <a:lnTo>
                    <a:pt x="3660" y="4623"/>
                  </a:lnTo>
                  <a:lnTo>
                    <a:pt x="3614" y="4650"/>
                  </a:lnTo>
                  <a:lnTo>
                    <a:pt x="3567" y="4676"/>
                  </a:lnTo>
                  <a:lnTo>
                    <a:pt x="3520" y="4701"/>
                  </a:lnTo>
                  <a:lnTo>
                    <a:pt x="3472" y="4725"/>
                  </a:lnTo>
                  <a:lnTo>
                    <a:pt x="3422" y="4748"/>
                  </a:lnTo>
                  <a:lnTo>
                    <a:pt x="3373" y="4770"/>
                  </a:lnTo>
                  <a:lnTo>
                    <a:pt x="3322" y="4792"/>
                  </a:lnTo>
                  <a:lnTo>
                    <a:pt x="3272" y="4812"/>
                  </a:lnTo>
                  <a:lnTo>
                    <a:pt x="3221" y="4831"/>
                  </a:lnTo>
                  <a:lnTo>
                    <a:pt x="3168" y="4849"/>
                  </a:lnTo>
                  <a:lnTo>
                    <a:pt x="3114" y="4867"/>
                  </a:lnTo>
                  <a:lnTo>
                    <a:pt x="3062" y="4883"/>
                  </a:lnTo>
                  <a:lnTo>
                    <a:pt x="3007" y="4897"/>
                  </a:lnTo>
                  <a:lnTo>
                    <a:pt x="2952" y="4911"/>
                  </a:lnTo>
                  <a:lnTo>
                    <a:pt x="2897" y="4924"/>
                  </a:lnTo>
                  <a:lnTo>
                    <a:pt x="2841" y="4935"/>
                  </a:lnTo>
                  <a:lnTo>
                    <a:pt x="2785" y="4946"/>
                  </a:lnTo>
                  <a:lnTo>
                    <a:pt x="2729" y="4955"/>
                  </a:lnTo>
                  <a:lnTo>
                    <a:pt x="2671" y="4964"/>
                  </a:lnTo>
                  <a:lnTo>
                    <a:pt x="2613" y="4970"/>
                  </a:lnTo>
                  <a:lnTo>
                    <a:pt x="2555" y="4975"/>
                  </a:lnTo>
                  <a:lnTo>
                    <a:pt x="2496" y="4980"/>
                  </a:lnTo>
                  <a:lnTo>
                    <a:pt x="2437" y="4984"/>
                  </a:lnTo>
                  <a:lnTo>
                    <a:pt x="2377" y="4986"/>
                  </a:lnTo>
                  <a:lnTo>
                    <a:pt x="2318" y="4986"/>
                  </a:lnTo>
                  <a:lnTo>
                    <a:pt x="2258" y="4986"/>
                  </a:lnTo>
                  <a:lnTo>
                    <a:pt x="2199" y="4984"/>
                  </a:lnTo>
                  <a:lnTo>
                    <a:pt x="2139" y="4980"/>
                  </a:lnTo>
                  <a:lnTo>
                    <a:pt x="2081" y="4975"/>
                  </a:lnTo>
                  <a:lnTo>
                    <a:pt x="2022" y="4970"/>
                  </a:lnTo>
                  <a:lnTo>
                    <a:pt x="1964" y="4964"/>
                  </a:lnTo>
                  <a:lnTo>
                    <a:pt x="1908" y="4955"/>
                  </a:lnTo>
                  <a:lnTo>
                    <a:pt x="1851" y="4946"/>
                  </a:lnTo>
                  <a:lnTo>
                    <a:pt x="1794" y="4935"/>
                  </a:lnTo>
                  <a:lnTo>
                    <a:pt x="1738" y="4924"/>
                  </a:lnTo>
                  <a:lnTo>
                    <a:pt x="1683" y="4911"/>
                  </a:lnTo>
                  <a:lnTo>
                    <a:pt x="1628" y="4897"/>
                  </a:lnTo>
                  <a:lnTo>
                    <a:pt x="1574" y="4883"/>
                  </a:lnTo>
                  <a:lnTo>
                    <a:pt x="1521" y="4867"/>
                  </a:lnTo>
                  <a:lnTo>
                    <a:pt x="1468" y="4849"/>
                  </a:lnTo>
                  <a:lnTo>
                    <a:pt x="1416" y="4831"/>
                  </a:lnTo>
                  <a:lnTo>
                    <a:pt x="1364" y="4812"/>
                  </a:lnTo>
                  <a:lnTo>
                    <a:pt x="1313" y="4792"/>
                  </a:lnTo>
                  <a:lnTo>
                    <a:pt x="1262" y="4770"/>
                  </a:lnTo>
                  <a:lnTo>
                    <a:pt x="1213" y="4748"/>
                  </a:lnTo>
                  <a:lnTo>
                    <a:pt x="1163" y="4725"/>
                  </a:lnTo>
                  <a:lnTo>
                    <a:pt x="1116" y="4701"/>
                  </a:lnTo>
                  <a:lnTo>
                    <a:pt x="1069" y="4676"/>
                  </a:lnTo>
                  <a:lnTo>
                    <a:pt x="1021" y="4650"/>
                  </a:lnTo>
                  <a:lnTo>
                    <a:pt x="976" y="4623"/>
                  </a:lnTo>
                  <a:lnTo>
                    <a:pt x="931" y="4595"/>
                  </a:lnTo>
                  <a:lnTo>
                    <a:pt x="887" y="4566"/>
                  </a:lnTo>
                  <a:lnTo>
                    <a:pt x="843" y="4537"/>
                  </a:lnTo>
                  <a:lnTo>
                    <a:pt x="801" y="4506"/>
                  </a:lnTo>
                  <a:lnTo>
                    <a:pt x="759" y="4475"/>
                  </a:lnTo>
                  <a:lnTo>
                    <a:pt x="719" y="4443"/>
                  </a:lnTo>
                  <a:lnTo>
                    <a:pt x="679" y="4410"/>
                  </a:lnTo>
                  <a:lnTo>
                    <a:pt x="640" y="4376"/>
                  </a:lnTo>
                  <a:lnTo>
                    <a:pt x="602" y="4341"/>
                  </a:lnTo>
                  <a:lnTo>
                    <a:pt x="565" y="4307"/>
                  </a:lnTo>
                  <a:lnTo>
                    <a:pt x="529" y="4270"/>
                  </a:lnTo>
                  <a:lnTo>
                    <a:pt x="494" y="4233"/>
                  </a:lnTo>
                  <a:lnTo>
                    <a:pt x="460" y="4196"/>
                  </a:lnTo>
                  <a:lnTo>
                    <a:pt x="428" y="4157"/>
                  </a:lnTo>
                  <a:lnTo>
                    <a:pt x="396" y="4119"/>
                  </a:lnTo>
                  <a:lnTo>
                    <a:pt x="364" y="4080"/>
                  </a:lnTo>
                  <a:lnTo>
                    <a:pt x="335" y="4039"/>
                  </a:lnTo>
                  <a:lnTo>
                    <a:pt x="307" y="3999"/>
                  </a:lnTo>
                  <a:lnTo>
                    <a:pt x="279" y="3957"/>
                  </a:lnTo>
                  <a:lnTo>
                    <a:pt x="253" y="3915"/>
                  </a:lnTo>
                  <a:lnTo>
                    <a:pt x="228" y="3872"/>
                  </a:lnTo>
                  <a:lnTo>
                    <a:pt x="205" y="3829"/>
                  </a:lnTo>
                  <a:lnTo>
                    <a:pt x="182" y="3785"/>
                  </a:lnTo>
                  <a:lnTo>
                    <a:pt x="160" y="3740"/>
                  </a:lnTo>
                  <a:lnTo>
                    <a:pt x="141" y="3696"/>
                  </a:lnTo>
                  <a:lnTo>
                    <a:pt x="122" y="3650"/>
                  </a:lnTo>
                  <a:lnTo>
                    <a:pt x="104" y="3605"/>
                  </a:lnTo>
                  <a:lnTo>
                    <a:pt x="88" y="3557"/>
                  </a:lnTo>
                  <a:lnTo>
                    <a:pt x="72" y="3511"/>
                  </a:lnTo>
                  <a:lnTo>
                    <a:pt x="59" y="3464"/>
                  </a:lnTo>
                  <a:lnTo>
                    <a:pt x="47" y="3415"/>
                  </a:lnTo>
                  <a:lnTo>
                    <a:pt x="35" y="3367"/>
                  </a:lnTo>
                  <a:lnTo>
                    <a:pt x="26" y="3319"/>
                  </a:lnTo>
                  <a:lnTo>
                    <a:pt x="19" y="3270"/>
                  </a:lnTo>
                  <a:lnTo>
                    <a:pt x="11" y="3221"/>
                  </a:lnTo>
                  <a:lnTo>
                    <a:pt x="6" y="3171"/>
                  </a:lnTo>
                  <a:lnTo>
                    <a:pt x="3" y="3121"/>
                  </a:lnTo>
                  <a:lnTo>
                    <a:pt x="1" y="3071"/>
                  </a:lnTo>
                  <a:lnTo>
                    <a:pt x="0" y="3019"/>
                  </a:lnTo>
                  <a:lnTo>
                    <a:pt x="0" y="2983"/>
                  </a:lnTo>
                  <a:lnTo>
                    <a:pt x="1" y="2948"/>
                  </a:lnTo>
                  <a:lnTo>
                    <a:pt x="3" y="2912"/>
                  </a:lnTo>
                  <a:lnTo>
                    <a:pt x="6" y="2877"/>
                  </a:lnTo>
                  <a:lnTo>
                    <a:pt x="9" y="2842"/>
                  </a:lnTo>
                  <a:lnTo>
                    <a:pt x="13" y="2807"/>
                  </a:lnTo>
                  <a:lnTo>
                    <a:pt x="18" y="2772"/>
                  </a:lnTo>
                  <a:lnTo>
                    <a:pt x="24" y="2738"/>
                  </a:lnTo>
                  <a:lnTo>
                    <a:pt x="29" y="2703"/>
                  </a:lnTo>
                  <a:lnTo>
                    <a:pt x="36" y="2669"/>
                  </a:lnTo>
                  <a:lnTo>
                    <a:pt x="44" y="2635"/>
                  </a:lnTo>
                  <a:lnTo>
                    <a:pt x="52" y="2601"/>
                  </a:lnTo>
                  <a:lnTo>
                    <a:pt x="62" y="2567"/>
                  </a:lnTo>
                  <a:lnTo>
                    <a:pt x="71" y="2534"/>
                  </a:lnTo>
                  <a:lnTo>
                    <a:pt x="82" y="2501"/>
                  </a:lnTo>
                  <a:lnTo>
                    <a:pt x="92" y="2468"/>
                  </a:lnTo>
                  <a:lnTo>
                    <a:pt x="104" y="2436"/>
                  </a:lnTo>
                  <a:lnTo>
                    <a:pt x="116" y="2403"/>
                  </a:lnTo>
                  <a:lnTo>
                    <a:pt x="129" y="2371"/>
                  </a:lnTo>
                  <a:lnTo>
                    <a:pt x="143" y="2339"/>
                  </a:lnTo>
                  <a:lnTo>
                    <a:pt x="156" y="2308"/>
                  </a:lnTo>
                  <a:lnTo>
                    <a:pt x="172" y="2276"/>
                  </a:lnTo>
                  <a:lnTo>
                    <a:pt x="187" y="2245"/>
                  </a:lnTo>
                  <a:lnTo>
                    <a:pt x="203" y="2214"/>
                  </a:lnTo>
                  <a:lnTo>
                    <a:pt x="219" y="2184"/>
                  </a:lnTo>
                  <a:lnTo>
                    <a:pt x="237" y="2153"/>
                  </a:lnTo>
                  <a:lnTo>
                    <a:pt x="255" y="2123"/>
                  </a:lnTo>
                  <a:lnTo>
                    <a:pt x="273" y="2093"/>
                  </a:lnTo>
                  <a:lnTo>
                    <a:pt x="292" y="2064"/>
                  </a:lnTo>
                  <a:lnTo>
                    <a:pt x="312" y="2034"/>
                  </a:lnTo>
                  <a:lnTo>
                    <a:pt x="332" y="2006"/>
                  </a:lnTo>
                  <a:lnTo>
                    <a:pt x="353" y="1978"/>
                  </a:lnTo>
                  <a:lnTo>
                    <a:pt x="374" y="1949"/>
                  </a:lnTo>
                  <a:lnTo>
                    <a:pt x="396" y="1922"/>
                  </a:lnTo>
                  <a:lnTo>
                    <a:pt x="440" y="1867"/>
                  </a:lnTo>
                  <a:lnTo>
                    <a:pt x="487" y="1814"/>
                  </a:lnTo>
                  <a:lnTo>
                    <a:pt x="537" y="1762"/>
                  </a:lnTo>
                  <a:lnTo>
                    <a:pt x="588" y="1712"/>
                  </a:lnTo>
                  <a:lnTo>
                    <a:pt x="642" y="1662"/>
                  </a:lnTo>
                  <a:lnTo>
                    <a:pt x="697" y="1615"/>
                  </a:lnTo>
                  <a:lnTo>
                    <a:pt x="754" y="1570"/>
                  </a:lnTo>
                  <a:lnTo>
                    <a:pt x="812" y="1526"/>
                  </a:lnTo>
                  <a:lnTo>
                    <a:pt x="873" y="1483"/>
                  </a:lnTo>
                  <a:lnTo>
                    <a:pt x="935" y="1443"/>
                  </a:lnTo>
                  <a:lnTo>
                    <a:pt x="999" y="1404"/>
                  </a:lnTo>
                  <a:lnTo>
                    <a:pt x="1065" y="1366"/>
                  </a:lnTo>
                  <a:lnTo>
                    <a:pt x="1132" y="1331"/>
                  </a:lnTo>
                  <a:lnTo>
                    <a:pt x="1200" y="1298"/>
                  </a:lnTo>
                  <a:lnTo>
                    <a:pt x="1271" y="1266"/>
                  </a:lnTo>
                  <a:lnTo>
                    <a:pt x="553" y="0"/>
                  </a:lnTo>
                  <a:lnTo>
                    <a:pt x="4082" y="0"/>
                  </a:lnTo>
                  <a:lnTo>
                    <a:pt x="3365" y="1266"/>
                  </a:lnTo>
                  <a:lnTo>
                    <a:pt x="3435" y="1298"/>
                  </a:lnTo>
                  <a:lnTo>
                    <a:pt x="3503" y="1331"/>
                  </a:lnTo>
                  <a:lnTo>
                    <a:pt x="3571" y="1366"/>
                  </a:lnTo>
                  <a:lnTo>
                    <a:pt x="3636" y="1404"/>
                  </a:lnTo>
                  <a:lnTo>
                    <a:pt x="3700" y="1443"/>
                  </a:lnTo>
                  <a:lnTo>
                    <a:pt x="3762" y="1483"/>
                  </a:lnTo>
                  <a:lnTo>
                    <a:pt x="3823" y="1526"/>
                  </a:lnTo>
                  <a:lnTo>
                    <a:pt x="3882" y="1570"/>
                  </a:lnTo>
                  <a:lnTo>
                    <a:pt x="3938" y="1615"/>
                  </a:lnTo>
                  <a:lnTo>
                    <a:pt x="3994" y="1662"/>
                  </a:lnTo>
                  <a:lnTo>
                    <a:pt x="4047" y="1712"/>
                  </a:lnTo>
                  <a:lnTo>
                    <a:pt x="4098" y="1762"/>
                  </a:lnTo>
                  <a:lnTo>
                    <a:pt x="4148" y="1814"/>
                  </a:lnTo>
                  <a:lnTo>
                    <a:pt x="4195" y="1866"/>
                  </a:lnTo>
                  <a:lnTo>
                    <a:pt x="4240" y="1921"/>
                  </a:lnTo>
                  <a:lnTo>
                    <a:pt x="4262" y="1949"/>
                  </a:lnTo>
                  <a:lnTo>
                    <a:pt x="4283" y="1978"/>
                  </a:lnTo>
                  <a:lnTo>
                    <a:pt x="4304" y="2006"/>
                  </a:lnTo>
                  <a:lnTo>
                    <a:pt x="4324" y="2034"/>
                  </a:lnTo>
                  <a:lnTo>
                    <a:pt x="4343" y="2064"/>
                  </a:lnTo>
                  <a:lnTo>
                    <a:pt x="4362" y="2093"/>
                  </a:lnTo>
                  <a:lnTo>
                    <a:pt x="4381" y="2123"/>
                  </a:lnTo>
                  <a:lnTo>
                    <a:pt x="4399" y="2153"/>
                  </a:lnTo>
                  <a:lnTo>
                    <a:pt x="4416" y="2183"/>
                  </a:lnTo>
                  <a:lnTo>
                    <a:pt x="4433" y="2213"/>
                  </a:lnTo>
                  <a:lnTo>
                    <a:pt x="4448" y="2245"/>
                  </a:lnTo>
                  <a:lnTo>
                    <a:pt x="4464" y="2275"/>
                  </a:lnTo>
                  <a:lnTo>
                    <a:pt x="4479" y="2307"/>
                  </a:lnTo>
                  <a:lnTo>
                    <a:pt x="4494" y="2338"/>
                  </a:lnTo>
                  <a:lnTo>
                    <a:pt x="4507" y="2371"/>
                  </a:lnTo>
                  <a:lnTo>
                    <a:pt x="4520" y="2402"/>
                  </a:lnTo>
                  <a:lnTo>
                    <a:pt x="4532" y="2435"/>
                  </a:lnTo>
                  <a:lnTo>
                    <a:pt x="4544" y="2467"/>
                  </a:lnTo>
                  <a:lnTo>
                    <a:pt x="4554" y="2501"/>
                  </a:lnTo>
                  <a:lnTo>
                    <a:pt x="4565" y="2534"/>
                  </a:lnTo>
                  <a:lnTo>
                    <a:pt x="4574" y="2567"/>
                  </a:lnTo>
                  <a:lnTo>
                    <a:pt x="4584" y="2601"/>
                  </a:lnTo>
                  <a:lnTo>
                    <a:pt x="4592" y="2635"/>
                  </a:lnTo>
                  <a:lnTo>
                    <a:pt x="4600" y="2669"/>
                  </a:lnTo>
                  <a:lnTo>
                    <a:pt x="4606" y="2703"/>
                  </a:lnTo>
                  <a:lnTo>
                    <a:pt x="4612" y="2738"/>
                  </a:lnTo>
                  <a:lnTo>
                    <a:pt x="4618" y="2772"/>
                  </a:lnTo>
                  <a:lnTo>
                    <a:pt x="4623" y="2807"/>
                  </a:lnTo>
                  <a:lnTo>
                    <a:pt x="4627" y="2842"/>
                  </a:lnTo>
                  <a:lnTo>
                    <a:pt x="4630" y="2877"/>
                  </a:lnTo>
                  <a:lnTo>
                    <a:pt x="4633" y="2912"/>
                  </a:lnTo>
                  <a:lnTo>
                    <a:pt x="4634" y="2948"/>
                  </a:lnTo>
                  <a:lnTo>
                    <a:pt x="4635" y="2983"/>
                  </a:lnTo>
                  <a:lnTo>
                    <a:pt x="4636" y="3019"/>
                  </a:lnTo>
                  <a:close/>
                  <a:moveTo>
                    <a:pt x="2188" y="3696"/>
                  </a:moveTo>
                  <a:lnTo>
                    <a:pt x="2188" y="3696"/>
                  </a:lnTo>
                  <a:lnTo>
                    <a:pt x="2165" y="3689"/>
                  </a:lnTo>
                  <a:lnTo>
                    <a:pt x="2143" y="3681"/>
                  </a:lnTo>
                  <a:lnTo>
                    <a:pt x="2122" y="3673"/>
                  </a:lnTo>
                  <a:lnTo>
                    <a:pt x="2101" y="3665"/>
                  </a:lnTo>
                  <a:lnTo>
                    <a:pt x="2082" y="3655"/>
                  </a:lnTo>
                  <a:lnTo>
                    <a:pt x="2064" y="3646"/>
                  </a:lnTo>
                  <a:lnTo>
                    <a:pt x="2046" y="3636"/>
                  </a:lnTo>
                  <a:lnTo>
                    <a:pt x="2030" y="3627"/>
                  </a:lnTo>
                  <a:lnTo>
                    <a:pt x="2015" y="3616"/>
                  </a:lnTo>
                  <a:lnTo>
                    <a:pt x="2000" y="3606"/>
                  </a:lnTo>
                  <a:lnTo>
                    <a:pt x="1986" y="3594"/>
                  </a:lnTo>
                  <a:lnTo>
                    <a:pt x="1974" y="3583"/>
                  </a:lnTo>
                  <a:lnTo>
                    <a:pt x="1962" y="3571"/>
                  </a:lnTo>
                  <a:lnTo>
                    <a:pt x="1952" y="3558"/>
                  </a:lnTo>
                  <a:lnTo>
                    <a:pt x="1942" y="3546"/>
                  </a:lnTo>
                  <a:lnTo>
                    <a:pt x="1934" y="3533"/>
                  </a:lnTo>
                  <a:lnTo>
                    <a:pt x="1925" y="3518"/>
                  </a:lnTo>
                  <a:lnTo>
                    <a:pt x="1917" y="3504"/>
                  </a:lnTo>
                  <a:lnTo>
                    <a:pt x="1909" y="3487"/>
                  </a:lnTo>
                  <a:lnTo>
                    <a:pt x="1901" y="3470"/>
                  </a:lnTo>
                  <a:lnTo>
                    <a:pt x="1894" y="3452"/>
                  </a:lnTo>
                  <a:lnTo>
                    <a:pt x="1888" y="3433"/>
                  </a:lnTo>
                  <a:lnTo>
                    <a:pt x="1882" y="3413"/>
                  </a:lnTo>
                  <a:lnTo>
                    <a:pt x="1877" y="3392"/>
                  </a:lnTo>
                  <a:lnTo>
                    <a:pt x="1873" y="3370"/>
                  </a:lnTo>
                  <a:lnTo>
                    <a:pt x="1869" y="3348"/>
                  </a:lnTo>
                  <a:lnTo>
                    <a:pt x="1866" y="3325"/>
                  </a:lnTo>
                  <a:lnTo>
                    <a:pt x="1862" y="3300"/>
                  </a:lnTo>
                  <a:lnTo>
                    <a:pt x="1858" y="3248"/>
                  </a:lnTo>
                  <a:lnTo>
                    <a:pt x="1856" y="3194"/>
                  </a:lnTo>
                  <a:lnTo>
                    <a:pt x="1503" y="3194"/>
                  </a:lnTo>
                  <a:lnTo>
                    <a:pt x="1505" y="3234"/>
                  </a:lnTo>
                  <a:lnTo>
                    <a:pt x="1507" y="3271"/>
                  </a:lnTo>
                  <a:lnTo>
                    <a:pt x="1509" y="3309"/>
                  </a:lnTo>
                  <a:lnTo>
                    <a:pt x="1512" y="3345"/>
                  </a:lnTo>
                  <a:lnTo>
                    <a:pt x="1517" y="3380"/>
                  </a:lnTo>
                  <a:lnTo>
                    <a:pt x="1521" y="3412"/>
                  </a:lnTo>
                  <a:lnTo>
                    <a:pt x="1526" y="3445"/>
                  </a:lnTo>
                  <a:lnTo>
                    <a:pt x="1532" y="3475"/>
                  </a:lnTo>
                  <a:lnTo>
                    <a:pt x="1538" y="3505"/>
                  </a:lnTo>
                  <a:lnTo>
                    <a:pt x="1545" y="3533"/>
                  </a:lnTo>
                  <a:lnTo>
                    <a:pt x="1552" y="3559"/>
                  </a:lnTo>
                  <a:lnTo>
                    <a:pt x="1561" y="3585"/>
                  </a:lnTo>
                  <a:lnTo>
                    <a:pt x="1569" y="3609"/>
                  </a:lnTo>
                  <a:lnTo>
                    <a:pt x="1578" y="3632"/>
                  </a:lnTo>
                  <a:lnTo>
                    <a:pt x="1588" y="3653"/>
                  </a:lnTo>
                  <a:lnTo>
                    <a:pt x="1599" y="3673"/>
                  </a:lnTo>
                  <a:lnTo>
                    <a:pt x="1618" y="3710"/>
                  </a:lnTo>
                  <a:lnTo>
                    <a:pt x="1642" y="3743"/>
                  </a:lnTo>
                  <a:lnTo>
                    <a:pt x="1666" y="3776"/>
                  </a:lnTo>
                  <a:lnTo>
                    <a:pt x="1691" y="3806"/>
                  </a:lnTo>
                  <a:lnTo>
                    <a:pt x="1705" y="3820"/>
                  </a:lnTo>
                  <a:lnTo>
                    <a:pt x="1718" y="3835"/>
                  </a:lnTo>
                  <a:lnTo>
                    <a:pt x="1733" y="3848"/>
                  </a:lnTo>
                  <a:lnTo>
                    <a:pt x="1748" y="3861"/>
                  </a:lnTo>
                  <a:lnTo>
                    <a:pt x="1763" y="3874"/>
                  </a:lnTo>
                  <a:lnTo>
                    <a:pt x="1778" y="3885"/>
                  </a:lnTo>
                  <a:lnTo>
                    <a:pt x="1795" y="3897"/>
                  </a:lnTo>
                  <a:lnTo>
                    <a:pt x="1811" y="3908"/>
                  </a:lnTo>
                  <a:lnTo>
                    <a:pt x="1846" y="3928"/>
                  </a:lnTo>
                  <a:lnTo>
                    <a:pt x="1881" y="3947"/>
                  </a:lnTo>
                  <a:lnTo>
                    <a:pt x="1918" y="3964"/>
                  </a:lnTo>
                  <a:lnTo>
                    <a:pt x="1958" y="3980"/>
                  </a:lnTo>
                  <a:lnTo>
                    <a:pt x="1998" y="3992"/>
                  </a:lnTo>
                  <a:lnTo>
                    <a:pt x="2041" y="4004"/>
                  </a:lnTo>
                  <a:lnTo>
                    <a:pt x="2085" y="4012"/>
                  </a:lnTo>
                  <a:lnTo>
                    <a:pt x="2131" y="4020"/>
                  </a:lnTo>
                  <a:lnTo>
                    <a:pt x="2188" y="4027"/>
                  </a:lnTo>
                  <a:lnTo>
                    <a:pt x="2188" y="4397"/>
                  </a:lnTo>
                  <a:lnTo>
                    <a:pt x="2469" y="4397"/>
                  </a:lnTo>
                  <a:lnTo>
                    <a:pt x="2469" y="4027"/>
                  </a:lnTo>
                  <a:lnTo>
                    <a:pt x="2504" y="4021"/>
                  </a:lnTo>
                  <a:lnTo>
                    <a:pt x="2541" y="4012"/>
                  </a:lnTo>
                  <a:lnTo>
                    <a:pt x="2578" y="4004"/>
                  </a:lnTo>
                  <a:lnTo>
                    <a:pt x="2614" y="3994"/>
                  </a:lnTo>
                  <a:lnTo>
                    <a:pt x="2649" y="3983"/>
                  </a:lnTo>
                  <a:lnTo>
                    <a:pt x="2682" y="3971"/>
                  </a:lnTo>
                  <a:lnTo>
                    <a:pt x="2715" y="3959"/>
                  </a:lnTo>
                  <a:lnTo>
                    <a:pt x="2745" y="3945"/>
                  </a:lnTo>
                  <a:lnTo>
                    <a:pt x="2776" y="3930"/>
                  </a:lnTo>
                  <a:lnTo>
                    <a:pt x="2804" y="3915"/>
                  </a:lnTo>
                  <a:lnTo>
                    <a:pt x="2832" y="3899"/>
                  </a:lnTo>
                  <a:lnTo>
                    <a:pt x="2858" y="3882"/>
                  </a:lnTo>
                  <a:lnTo>
                    <a:pt x="2882" y="3863"/>
                  </a:lnTo>
                  <a:lnTo>
                    <a:pt x="2906" y="3844"/>
                  </a:lnTo>
                  <a:lnTo>
                    <a:pt x="2928" y="3824"/>
                  </a:lnTo>
                  <a:lnTo>
                    <a:pt x="2950" y="3803"/>
                  </a:lnTo>
                  <a:lnTo>
                    <a:pt x="2970" y="3782"/>
                  </a:lnTo>
                  <a:lnTo>
                    <a:pt x="2989" y="3759"/>
                  </a:lnTo>
                  <a:lnTo>
                    <a:pt x="3006" y="3736"/>
                  </a:lnTo>
                  <a:lnTo>
                    <a:pt x="3023" y="3711"/>
                  </a:lnTo>
                  <a:lnTo>
                    <a:pt x="3038" y="3686"/>
                  </a:lnTo>
                  <a:lnTo>
                    <a:pt x="3052" y="3659"/>
                  </a:lnTo>
                  <a:lnTo>
                    <a:pt x="3065" y="3632"/>
                  </a:lnTo>
                  <a:lnTo>
                    <a:pt x="3076" y="3605"/>
                  </a:lnTo>
                  <a:lnTo>
                    <a:pt x="3087" y="3575"/>
                  </a:lnTo>
                  <a:lnTo>
                    <a:pt x="3095" y="3546"/>
                  </a:lnTo>
                  <a:lnTo>
                    <a:pt x="3104" y="3514"/>
                  </a:lnTo>
                  <a:lnTo>
                    <a:pt x="3110" y="3483"/>
                  </a:lnTo>
                  <a:lnTo>
                    <a:pt x="3115" y="3450"/>
                  </a:lnTo>
                  <a:lnTo>
                    <a:pt x="3121" y="3417"/>
                  </a:lnTo>
                  <a:lnTo>
                    <a:pt x="3123" y="3382"/>
                  </a:lnTo>
                  <a:lnTo>
                    <a:pt x="3125" y="3346"/>
                  </a:lnTo>
                  <a:lnTo>
                    <a:pt x="3126" y="3310"/>
                  </a:lnTo>
                  <a:lnTo>
                    <a:pt x="3125" y="3286"/>
                  </a:lnTo>
                  <a:lnTo>
                    <a:pt x="3125" y="3263"/>
                  </a:lnTo>
                  <a:lnTo>
                    <a:pt x="3123" y="3241"/>
                  </a:lnTo>
                  <a:lnTo>
                    <a:pt x="3121" y="3218"/>
                  </a:lnTo>
                  <a:lnTo>
                    <a:pt x="3117" y="3196"/>
                  </a:lnTo>
                  <a:lnTo>
                    <a:pt x="3114" y="3175"/>
                  </a:lnTo>
                  <a:lnTo>
                    <a:pt x="3109" y="3154"/>
                  </a:lnTo>
                  <a:lnTo>
                    <a:pt x="3105" y="3133"/>
                  </a:lnTo>
                  <a:lnTo>
                    <a:pt x="3100" y="3112"/>
                  </a:lnTo>
                  <a:lnTo>
                    <a:pt x="3093" y="3092"/>
                  </a:lnTo>
                  <a:lnTo>
                    <a:pt x="3086" y="3072"/>
                  </a:lnTo>
                  <a:lnTo>
                    <a:pt x="3079" y="3053"/>
                  </a:lnTo>
                  <a:lnTo>
                    <a:pt x="3070" y="3034"/>
                  </a:lnTo>
                  <a:lnTo>
                    <a:pt x="3062" y="3015"/>
                  </a:lnTo>
                  <a:lnTo>
                    <a:pt x="3052" y="2997"/>
                  </a:lnTo>
                  <a:lnTo>
                    <a:pt x="3042" y="2979"/>
                  </a:lnTo>
                  <a:lnTo>
                    <a:pt x="3031" y="2961"/>
                  </a:lnTo>
                  <a:lnTo>
                    <a:pt x="3020" y="2945"/>
                  </a:lnTo>
                  <a:lnTo>
                    <a:pt x="3007" y="2928"/>
                  </a:lnTo>
                  <a:lnTo>
                    <a:pt x="2995" y="2912"/>
                  </a:lnTo>
                  <a:lnTo>
                    <a:pt x="2981" y="2895"/>
                  </a:lnTo>
                  <a:lnTo>
                    <a:pt x="2967" y="2880"/>
                  </a:lnTo>
                  <a:lnTo>
                    <a:pt x="2952" y="2865"/>
                  </a:lnTo>
                  <a:lnTo>
                    <a:pt x="2937" y="2850"/>
                  </a:lnTo>
                  <a:lnTo>
                    <a:pt x="2921" y="2836"/>
                  </a:lnTo>
                  <a:lnTo>
                    <a:pt x="2904" y="2822"/>
                  </a:lnTo>
                  <a:lnTo>
                    <a:pt x="2887" y="2808"/>
                  </a:lnTo>
                  <a:lnTo>
                    <a:pt x="2869" y="2795"/>
                  </a:lnTo>
                  <a:lnTo>
                    <a:pt x="2850" y="2783"/>
                  </a:lnTo>
                  <a:lnTo>
                    <a:pt x="2832" y="2770"/>
                  </a:lnTo>
                  <a:lnTo>
                    <a:pt x="2812" y="2758"/>
                  </a:lnTo>
                  <a:lnTo>
                    <a:pt x="2791" y="2746"/>
                  </a:lnTo>
                  <a:lnTo>
                    <a:pt x="2756" y="2728"/>
                  </a:lnTo>
                  <a:lnTo>
                    <a:pt x="2720" y="2709"/>
                  </a:lnTo>
                  <a:lnTo>
                    <a:pt x="2682" y="2690"/>
                  </a:lnTo>
                  <a:lnTo>
                    <a:pt x="2642" y="2672"/>
                  </a:lnTo>
                  <a:lnTo>
                    <a:pt x="2601" y="2655"/>
                  </a:lnTo>
                  <a:lnTo>
                    <a:pt x="2559" y="2637"/>
                  </a:lnTo>
                  <a:lnTo>
                    <a:pt x="2515" y="2618"/>
                  </a:lnTo>
                  <a:lnTo>
                    <a:pt x="2469" y="2600"/>
                  </a:lnTo>
                  <a:lnTo>
                    <a:pt x="2469" y="1860"/>
                  </a:lnTo>
                  <a:lnTo>
                    <a:pt x="2486" y="1864"/>
                  </a:lnTo>
                  <a:lnTo>
                    <a:pt x="2501" y="1869"/>
                  </a:lnTo>
                  <a:lnTo>
                    <a:pt x="2516" y="1875"/>
                  </a:lnTo>
                  <a:lnTo>
                    <a:pt x="2531" y="1880"/>
                  </a:lnTo>
                  <a:lnTo>
                    <a:pt x="2545" y="1886"/>
                  </a:lnTo>
                  <a:lnTo>
                    <a:pt x="2558" y="1894"/>
                  </a:lnTo>
                  <a:lnTo>
                    <a:pt x="2572" y="1901"/>
                  </a:lnTo>
                  <a:lnTo>
                    <a:pt x="2585" y="1909"/>
                  </a:lnTo>
                  <a:lnTo>
                    <a:pt x="2597" y="1918"/>
                  </a:lnTo>
                  <a:lnTo>
                    <a:pt x="2609" y="1926"/>
                  </a:lnTo>
                  <a:lnTo>
                    <a:pt x="2620" y="1936"/>
                  </a:lnTo>
                  <a:lnTo>
                    <a:pt x="2631" y="1946"/>
                  </a:lnTo>
                  <a:lnTo>
                    <a:pt x="2641" y="1957"/>
                  </a:lnTo>
                  <a:lnTo>
                    <a:pt x="2651" y="1967"/>
                  </a:lnTo>
                  <a:lnTo>
                    <a:pt x="2660" y="1979"/>
                  </a:lnTo>
                  <a:lnTo>
                    <a:pt x="2669" y="1991"/>
                  </a:lnTo>
                  <a:lnTo>
                    <a:pt x="2677" y="2004"/>
                  </a:lnTo>
                  <a:lnTo>
                    <a:pt x="2685" y="2018"/>
                  </a:lnTo>
                  <a:lnTo>
                    <a:pt x="2693" y="2031"/>
                  </a:lnTo>
                  <a:lnTo>
                    <a:pt x="2699" y="2045"/>
                  </a:lnTo>
                  <a:lnTo>
                    <a:pt x="2705" y="2060"/>
                  </a:lnTo>
                  <a:lnTo>
                    <a:pt x="2712" y="2075"/>
                  </a:lnTo>
                  <a:lnTo>
                    <a:pt x="2722" y="2107"/>
                  </a:lnTo>
                  <a:lnTo>
                    <a:pt x="2731" y="2142"/>
                  </a:lnTo>
                  <a:lnTo>
                    <a:pt x="2737" y="2178"/>
                  </a:lnTo>
                  <a:lnTo>
                    <a:pt x="2741" y="2216"/>
                  </a:lnTo>
                  <a:lnTo>
                    <a:pt x="2744" y="2257"/>
                  </a:lnTo>
                  <a:lnTo>
                    <a:pt x="3098" y="2257"/>
                  </a:lnTo>
                  <a:lnTo>
                    <a:pt x="3095" y="2208"/>
                  </a:lnTo>
                  <a:lnTo>
                    <a:pt x="3092" y="2161"/>
                  </a:lnTo>
                  <a:lnTo>
                    <a:pt x="3087" y="2114"/>
                  </a:lnTo>
                  <a:lnTo>
                    <a:pt x="3079" y="2070"/>
                  </a:lnTo>
                  <a:lnTo>
                    <a:pt x="3069" y="2027"/>
                  </a:lnTo>
                  <a:lnTo>
                    <a:pt x="3057" y="1986"/>
                  </a:lnTo>
                  <a:lnTo>
                    <a:pt x="3050" y="1966"/>
                  </a:lnTo>
                  <a:lnTo>
                    <a:pt x="3043" y="1946"/>
                  </a:lnTo>
                  <a:lnTo>
                    <a:pt x="3034" y="1927"/>
                  </a:lnTo>
                  <a:lnTo>
                    <a:pt x="3026" y="1908"/>
                  </a:lnTo>
                  <a:lnTo>
                    <a:pt x="3017" y="1889"/>
                  </a:lnTo>
                  <a:lnTo>
                    <a:pt x="3007" y="1871"/>
                  </a:lnTo>
                  <a:lnTo>
                    <a:pt x="2998" y="1854"/>
                  </a:lnTo>
                  <a:lnTo>
                    <a:pt x="2987" y="1837"/>
                  </a:lnTo>
                  <a:lnTo>
                    <a:pt x="2976" y="1820"/>
                  </a:lnTo>
                  <a:lnTo>
                    <a:pt x="2964" y="1803"/>
                  </a:lnTo>
                  <a:lnTo>
                    <a:pt x="2952" y="1787"/>
                  </a:lnTo>
                  <a:lnTo>
                    <a:pt x="2940" y="1772"/>
                  </a:lnTo>
                  <a:lnTo>
                    <a:pt x="2926" y="1757"/>
                  </a:lnTo>
                  <a:lnTo>
                    <a:pt x="2913" y="1742"/>
                  </a:lnTo>
                  <a:lnTo>
                    <a:pt x="2898" y="1727"/>
                  </a:lnTo>
                  <a:lnTo>
                    <a:pt x="2883" y="1714"/>
                  </a:lnTo>
                  <a:lnTo>
                    <a:pt x="2868" y="1700"/>
                  </a:lnTo>
                  <a:lnTo>
                    <a:pt x="2853" y="1686"/>
                  </a:lnTo>
                  <a:lnTo>
                    <a:pt x="2836" y="1674"/>
                  </a:lnTo>
                  <a:lnTo>
                    <a:pt x="2819" y="1661"/>
                  </a:lnTo>
                  <a:lnTo>
                    <a:pt x="2800" y="1649"/>
                  </a:lnTo>
                  <a:lnTo>
                    <a:pt x="2781" y="1636"/>
                  </a:lnTo>
                  <a:lnTo>
                    <a:pt x="2761" y="1624"/>
                  </a:lnTo>
                  <a:lnTo>
                    <a:pt x="2741" y="1614"/>
                  </a:lnTo>
                  <a:lnTo>
                    <a:pt x="2720" y="1603"/>
                  </a:lnTo>
                  <a:lnTo>
                    <a:pt x="2700" y="1594"/>
                  </a:lnTo>
                  <a:lnTo>
                    <a:pt x="2678" y="1586"/>
                  </a:lnTo>
                  <a:lnTo>
                    <a:pt x="2657" y="1577"/>
                  </a:lnTo>
                  <a:lnTo>
                    <a:pt x="2635" y="1570"/>
                  </a:lnTo>
                  <a:lnTo>
                    <a:pt x="2612" y="1562"/>
                  </a:lnTo>
                  <a:lnTo>
                    <a:pt x="2590" y="1556"/>
                  </a:lnTo>
                  <a:lnTo>
                    <a:pt x="2567" y="1551"/>
                  </a:lnTo>
                  <a:lnTo>
                    <a:pt x="2542" y="1547"/>
                  </a:lnTo>
                  <a:lnTo>
                    <a:pt x="2518" y="1542"/>
                  </a:lnTo>
                  <a:lnTo>
                    <a:pt x="2494" y="1538"/>
                  </a:lnTo>
                  <a:lnTo>
                    <a:pt x="2469" y="1535"/>
                  </a:lnTo>
                  <a:lnTo>
                    <a:pt x="2469" y="1248"/>
                  </a:lnTo>
                  <a:lnTo>
                    <a:pt x="2197" y="1248"/>
                  </a:lnTo>
                  <a:lnTo>
                    <a:pt x="2197" y="1536"/>
                  </a:lnTo>
                  <a:lnTo>
                    <a:pt x="2186" y="1537"/>
                  </a:lnTo>
                  <a:lnTo>
                    <a:pt x="2177" y="1539"/>
                  </a:lnTo>
                  <a:lnTo>
                    <a:pt x="2139" y="1549"/>
                  </a:lnTo>
                  <a:lnTo>
                    <a:pt x="2102" y="1558"/>
                  </a:lnTo>
                  <a:lnTo>
                    <a:pt x="2066" y="1568"/>
                  </a:lnTo>
                  <a:lnTo>
                    <a:pt x="2032" y="1579"/>
                  </a:lnTo>
                  <a:lnTo>
                    <a:pt x="1999" y="1591"/>
                  </a:lnTo>
                  <a:lnTo>
                    <a:pt x="1966" y="1603"/>
                  </a:lnTo>
                  <a:lnTo>
                    <a:pt x="1936" y="1617"/>
                  </a:lnTo>
                  <a:lnTo>
                    <a:pt x="1907" y="1632"/>
                  </a:lnTo>
                  <a:lnTo>
                    <a:pt x="1878" y="1647"/>
                  </a:lnTo>
                  <a:lnTo>
                    <a:pt x="1851" y="1663"/>
                  </a:lnTo>
                  <a:lnTo>
                    <a:pt x="1826" y="1680"/>
                  </a:lnTo>
                  <a:lnTo>
                    <a:pt x="1800" y="1697"/>
                  </a:lnTo>
                  <a:lnTo>
                    <a:pt x="1777" y="1716"/>
                  </a:lnTo>
                  <a:lnTo>
                    <a:pt x="1755" y="1735"/>
                  </a:lnTo>
                  <a:lnTo>
                    <a:pt x="1734" y="1755"/>
                  </a:lnTo>
                  <a:lnTo>
                    <a:pt x="1714" y="1776"/>
                  </a:lnTo>
                  <a:lnTo>
                    <a:pt x="1695" y="1798"/>
                  </a:lnTo>
                  <a:lnTo>
                    <a:pt x="1677" y="1820"/>
                  </a:lnTo>
                  <a:lnTo>
                    <a:pt x="1662" y="1843"/>
                  </a:lnTo>
                  <a:lnTo>
                    <a:pt x="1646" y="1867"/>
                  </a:lnTo>
                  <a:lnTo>
                    <a:pt x="1632" y="1892"/>
                  </a:lnTo>
                  <a:lnTo>
                    <a:pt x="1620" y="1919"/>
                  </a:lnTo>
                  <a:lnTo>
                    <a:pt x="1608" y="1945"/>
                  </a:lnTo>
                  <a:lnTo>
                    <a:pt x="1599" y="1972"/>
                  </a:lnTo>
                  <a:lnTo>
                    <a:pt x="1589" y="2001"/>
                  </a:lnTo>
                  <a:lnTo>
                    <a:pt x="1582" y="2029"/>
                  </a:lnTo>
                  <a:lnTo>
                    <a:pt x="1574" y="2060"/>
                  </a:lnTo>
                  <a:lnTo>
                    <a:pt x="1569" y="2090"/>
                  </a:lnTo>
                  <a:lnTo>
                    <a:pt x="1565" y="2122"/>
                  </a:lnTo>
                  <a:lnTo>
                    <a:pt x="1562" y="2154"/>
                  </a:lnTo>
                  <a:lnTo>
                    <a:pt x="1561" y="2187"/>
                  </a:lnTo>
                  <a:lnTo>
                    <a:pt x="1560" y="2220"/>
                  </a:lnTo>
                  <a:lnTo>
                    <a:pt x="1561" y="2255"/>
                  </a:lnTo>
                  <a:lnTo>
                    <a:pt x="1563" y="2289"/>
                  </a:lnTo>
                  <a:lnTo>
                    <a:pt x="1566" y="2321"/>
                  </a:lnTo>
                  <a:lnTo>
                    <a:pt x="1571" y="2353"/>
                  </a:lnTo>
                  <a:lnTo>
                    <a:pt x="1578" y="2384"/>
                  </a:lnTo>
                  <a:lnTo>
                    <a:pt x="1585" y="2415"/>
                  </a:lnTo>
                  <a:lnTo>
                    <a:pt x="1594" y="2444"/>
                  </a:lnTo>
                  <a:lnTo>
                    <a:pt x="1605" y="2473"/>
                  </a:lnTo>
                  <a:lnTo>
                    <a:pt x="1616" y="2500"/>
                  </a:lnTo>
                  <a:lnTo>
                    <a:pt x="1630" y="2527"/>
                  </a:lnTo>
                  <a:lnTo>
                    <a:pt x="1645" y="2554"/>
                  </a:lnTo>
                  <a:lnTo>
                    <a:pt x="1661" y="2579"/>
                  </a:lnTo>
                  <a:lnTo>
                    <a:pt x="1678" y="2603"/>
                  </a:lnTo>
                  <a:lnTo>
                    <a:pt x="1697" y="2627"/>
                  </a:lnTo>
                  <a:lnTo>
                    <a:pt x="1718" y="2649"/>
                  </a:lnTo>
                  <a:lnTo>
                    <a:pt x="1739" y="2671"/>
                  </a:lnTo>
                  <a:lnTo>
                    <a:pt x="1752" y="2683"/>
                  </a:lnTo>
                  <a:lnTo>
                    <a:pt x="1767" y="2694"/>
                  </a:lnTo>
                  <a:lnTo>
                    <a:pt x="1781" y="2707"/>
                  </a:lnTo>
                  <a:lnTo>
                    <a:pt x="1798" y="2719"/>
                  </a:lnTo>
                  <a:lnTo>
                    <a:pt x="1816" y="2730"/>
                  </a:lnTo>
                  <a:lnTo>
                    <a:pt x="1836" y="2743"/>
                  </a:lnTo>
                  <a:lnTo>
                    <a:pt x="1879" y="2767"/>
                  </a:lnTo>
                  <a:lnTo>
                    <a:pt x="1928" y="2793"/>
                  </a:lnTo>
                  <a:lnTo>
                    <a:pt x="1982" y="2818"/>
                  </a:lnTo>
                  <a:lnTo>
                    <a:pt x="2042" y="2845"/>
                  </a:lnTo>
                  <a:lnTo>
                    <a:pt x="2107" y="2872"/>
                  </a:lnTo>
                  <a:lnTo>
                    <a:pt x="2148" y="2888"/>
                  </a:lnTo>
                  <a:lnTo>
                    <a:pt x="2188" y="2903"/>
                  </a:lnTo>
                  <a:lnTo>
                    <a:pt x="2188" y="3696"/>
                  </a:lnTo>
                  <a:close/>
                  <a:moveTo>
                    <a:pt x="2188" y="2533"/>
                  </a:moveTo>
                  <a:lnTo>
                    <a:pt x="2188" y="2533"/>
                  </a:lnTo>
                  <a:lnTo>
                    <a:pt x="2180" y="2528"/>
                  </a:lnTo>
                  <a:lnTo>
                    <a:pt x="2171" y="2523"/>
                  </a:lnTo>
                  <a:lnTo>
                    <a:pt x="2143" y="2508"/>
                  </a:lnTo>
                  <a:lnTo>
                    <a:pt x="2116" y="2494"/>
                  </a:lnTo>
                  <a:lnTo>
                    <a:pt x="2089" y="2479"/>
                  </a:lnTo>
                  <a:lnTo>
                    <a:pt x="2066" y="2462"/>
                  </a:lnTo>
                  <a:lnTo>
                    <a:pt x="2044" y="2445"/>
                  </a:lnTo>
                  <a:lnTo>
                    <a:pt x="2025" y="2427"/>
                  </a:lnTo>
                  <a:lnTo>
                    <a:pt x="2007" y="2409"/>
                  </a:lnTo>
                  <a:lnTo>
                    <a:pt x="1991" y="2389"/>
                  </a:lnTo>
                  <a:lnTo>
                    <a:pt x="1977" y="2369"/>
                  </a:lnTo>
                  <a:lnTo>
                    <a:pt x="1964" y="2348"/>
                  </a:lnTo>
                  <a:lnTo>
                    <a:pt x="1954" y="2326"/>
                  </a:lnTo>
                  <a:lnTo>
                    <a:pt x="1945" y="2302"/>
                  </a:lnTo>
                  <a:lnTo>
                    <a:pt x="1939" y="2279"/>
                  </a:lnTo>
                  <a:lnTo>
                    <a:pt x="1935" y="2255"/>
                  </a:lnTo>
                  <a:lnTo>
                    <a:pt x="1932" y="2230"/>
                  </a:lnTo>
                  <a:lnTo>
                    <a:pt x="1931" y="2204"/>
                  </a:lnTo>
                  <a:lnTo>
                    <a:pt x="1932" y="2174"/>
                  </a:lnTo>
                  <a:lnTo>
                    <a:pt x="1934" y="2147"/>
                  </a:lnTo>
                  <a:lnTo>
                    <a:pt x="1938" y="2120"/>
                  </a:lnTo>
                  <a:lnTo>
                    <a:pt x="1943" y="2094"/>
                  </a:lnTo>
                  <a:lnTo>
                    <a:pt x="1951" y="2070"/>
                  </a:lnTo>
                  <a:lnTo>
                    <a:pt x="1959" y="2047"/>
                  </a:lnTo>
                  <a:lnTo>
                    <a:pt x="1969" y="2025"/>
                  </a:lnTo>
                  <a:lnTo>
                    <a:pt x="1981" y="2004"/>
                  </a:lnTo>
                  <a:lnTo>
                    <a:pt x="1994" y="1985"/>
                  </a:lnTo>
                  <a:lnTo>
                    <a:pt x="2008" y="1966"/>
                  </a:lnTo>
                  <a:lnTo>
                    <a:pt x="2025" y="1949"/>
                  </a:lnTo>
                  <a:lnTo>
                    <a:pt x="2043" y="1933"/>
                  </a:lnTo>
                  <a:lnTo>
                    <a:pt x="2063" y="1919"/>
                  </a:lnTo>
                  <a:lnTo>
                    <a:pt x="2084" y="1905"/>
                  </a:lnTo>
                  <a:lnTo>
                    <a:pt x="2106" y="1892"/>
                  </a:lnTo>
                  <a:lnTo>
                    <a:pt x="2131" y="1881"/>
                  </a:lnTo>
                  <a:lnTo>
                    <a:pt x="2142" y="1877"/>
                  </a:lnTo>
                  <a:lnTo>
                    <a:pt x="2156" y="1871"/>
                  </a:lnTo>
                  <a:lnTo>
                    <a:pt x="2188" y="1861"/>
                  </a:lnTo>
                  <a:lnTo>
                    <a:pt x="2188" y="2533"/>
                  </a:lnTo>
                  <a:close/>
                  <a:moveTo>
                    <a:pt x="2469" y="2974"/>
                  </a:moveTo>
                  <a:lnTo>
                    <a:pt x="2469" y="2974"/>
                  </a:lnTo>
                  <a:lnTo>
                    <a:pt x="2485" y="2981"/>
                  </a:lnTo>
                  <a:lnTo>
                    <a:pt x="2499" y="2991"/>
                  </a:lnTo>
                  <a:lnTo>
                    <a:pt x="2544" y="3017"/>
                  </a:lnTo>
                  <a:lnTo>
                    <a:pt x="2583" y="3042"/>
                  </a:lnTo>
                  <a:lnTo>
                    <a:pt x="2602" y="3055"/>
                  </a:lnTo>
                  <a:lnTo>
                    <a:pt x="2619" y="3068"/>
                  </a:lnTo>
                  <a:lnTo>
                    <a:pt x="2635" y="3079"/>
                  </a:lnTo>
                  <a:lnTo>
                    <a:pt x="2650" y="3092"/>
                  </a:lnTo>
                  <a:lnTo>
                    <a:pt x="2663" y="3104"/>
                  </a:lnTo>
                  <a:lnTo>
                    <a:pt x="2676" y="3117"/>
                  </a:lnTo>
                  <a:lnTo>
                    <a:pt x="2688" y="3130"/>
                  </a:lnTo>
                  <a:lnTo>
                    <a:pt x="2697" y="3142"/>
                  </a:lnTo>
                  <a:lnTo>
                    <a:pt x="2706" y="3155"/>
                  </a:lnTo>
                  <a:lnTo>
                    <a:pt x="2714" y="3166"/>
                  </a:lnTo>
                  <a:lnTo>
                    <a:pt x="2721" y="3179"/>
                  </a:lnTo>
                  <a:lnTo>
                    <a:pt x="2726" y="3192"/>
                  </a:lnTo>
                  <a:lnTo>
                    <a:pt x="2732" y="3207"/>
                  </a:lnTo>
                  <a:lnTo>
                    <a:pt x="2737" y="3223"/>
                  </a:lnTo>
                  <a:lnTo>
                    <a:pt x="2741" y="3240"/>
                  </a:lnTo>
                  <a:lnTo>
                    <a:pt x="2744" y="3257"/>
                  </a:lnTo>
                  <a:lnTo>
                    <a:pt x="2746" y="3275"/>
                  </a:lnTo>
                  <a:lnTo>
                    <a:pt x="2749" y="3292"/>
                  </a:lnTo>
                  <a:lnTo>
                    <a:pt x="2750" y="3311"/>
                  </a:lnTo>
                  <a:lnTo>
                    <a:pt x="2750" y="3330"/>
                  </a:lnTo>
                  <a:lnTo>
                    <a:pt x="2750" y="3354"/>
                  </a:lnTo>
                  <a:lnTo>
                    <a:pt x="2747" y="3379"/>
                  </a:lnTo>
                  <a:lnTo>
                    <a:pt x="2745" y="3402"/>
                  </a:lnTo>
                  <a:lnTo>
                    <a:pt x="2742" y="3424"/>
                  </a:lnTo>
                  <a:lnTo>
                    <a:pt x="2737" y="3445"/>
                  </a:lnTo>
                  <a:lnTo>
                    <a:pt x="2732" y="3466"/>
                  </a:lnTo>
                  <a:lnTo>
                    <a:pt x="2725" y="3486"/>
                  </a:lnTo>
                  <a:lnTo>
                    <a:pt x="2717" y="3506"/>
                  </a:lnTo>
                  <a:lnTo>
                    <a:pt x="2709" y="3524"/>
                  </a:lnTo>
                  <a:lnTo>
                    <a:pt x="2699" y="3543"/>
                  </a:lnTo>
                  <a:lnTo>
                    <a:pt x="2689" y="3559"/>
                  </a:lnTo>
                  <a:lnTo>
                    <a:pt x="2677" y="3576"/>
                  </a:lnTo>
                  <a:lnTo>
                    <a:pt x="2664" y="3592"/>
                  </a:lnTo>
                  <a:lnTo>
                    <a:pt x="2651" y="3608"/>
                  </a:lnTo>
                  <a:lnTo>
                    <a:pt x="2636" y="3623"/>
                  </a:lnTo>
                  <a:lnTo>
                    <a:pt x="2620" y="3636"/>
                  </a:lnTo>
                  <a:lnTo>
                    <a:pt x="2605" y="3648"/>
                  </a:lnTo>
                  <a:lnTo>
                    <a:pt x="2590" y="3659"/>
                  </a:lnTo>
                  <a:lnTo>
                    <a:pt x="2574" y="3669"/>
                  </a:lnTo>
                  <a:lnTo>
                    <a:pt x="2558" y="3677"/>
                  </a:lnTo>
                  <a:lnTo>
                    <a:pt x="2544" y="3683"/>
                  </a:lnTo>
                  <a:lnTo>
                    <a:pt x="2528" y="3690"/>
                  </a:lnTo>
                  <a:lnTo>
                    <a:pt x="2512" y="3694"/>
                  </a:lnTo>
                  <a:lnTo>
                    <a:pt x="2496" y="3697"/>
                  </a:lnTo>
                  <a:lnTo>
                    <a:pt x="2469" y="3697"/>
                  </a:lnTo>
                  <a:lnTo>
                    <a:pt x="2469" y="2974"/>
                  </a:lnTo>
                  <a:close/>
                </a:path>
              </a:pathLst>
            </a:custGeom>
            <a:solidFill>
              <a:schemeClr val="accent1">
                <a:lumMod val="100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defRPr/>
              </a:pPr>
              <a:endParaRPr lang="zh-CN" altLang="en-US" sz="2365">
                <a:solidFill>
                  <a:srgbClr val="FFFFFF"/>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15" name="Freeform: Shape 20">
            <a:extLst>
              <a:ext uri="{FF2B5EF4-FFF2-40B4-BE49-F238E27FC236}">
                <a16:creationId xmlns:a16="http://schemas.microsoft.com/office/drawing/2014/main" id="{B9758021-0424-4434-8F35-E022588AF047}"/>
              </a:ext>
            </a:extLst>
          </p:cNvPr>
          <p:cNvSpPr>
            <a:spLocks/>
          </p:cNvSpPr>
          <p:nvPr/>
        </p:nvSpPr>
        <p:spPr bwMode="auto">
          <a:xfrm flipH="1">
            <a:off x="804873" y="2768496"/>
            <a:ext cx="226629" cy="226629"/>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anchor="ctr"/>
          <a:lstStyle/>
          <a:p>
            <a:pPr algn="ctr"/>
            <a:endParaRPr sz="2365">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6" name="椭圆 15">
            <a:extLst>
              <a:ext uri="{FF2B5EF4-FFF2-40B4-BE49-F238E27FC236}">
                <a16:creationId xmlns:a16="http://schemas.microsoft.com/office/drawing/2014/main" id="{0AF851BA-F126-4DDB-8B83-56D6A5222E8E}"/>
              </a:ext>
            </a:extLst>
          </p:cNvPr>
          <p:cNvSpPr/>
          <p:nvPr/>
        </p:nvSpPr>
        <p:spPr>
          <a:xfrm>
            <a:off x="820896" y="2692512"/>
            <a:ext cx="335252" cy="335252"/>
          </a:xfrm>
          <a:prstGeom prst="ellipse">
            <a:avLst/>
          </a:prstGeom>
          <a:solidFill>
            <a:schemeClr val="accent1">
              <a:lumMod val="10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7" name="Freeform: Shape 21">
            <a:extLst>
              <a:ext uri="{FF2B5EF4-FFF2-40B4-BE49-F238E27FC236}">
                <a16:creationId xmlns:a16="http://schemas.microsoft.com/office/drawing/2014/main" id="{31A07AEA-1DF3-476E-BCCC-4E0A62D3CAA9}"/>
              </a:ext>
            </a:extLst>
          </p:cNvPr>
          <p:cNvSpPr>
            <a:spLocks/>
          </p:cNvSpPr>
          <p:nvPr/>
        </p:nvSpPr>
        <p:spPr bwMode="auto">
          <a:xfrm flipH="1">
            <a:off x="908241" y="2764537"/>
            <a:ext cx="226629" cy="22662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sz="2365">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8" name="Freeform: Shape 20">
            <a:extLst>
              <a:ext uri="{FF2B5EF4-FFF2-40B4-BE49-F238E27FC236}">
                <a16:creationId xmlns:a16="http://schemas.microsoft.com/office/drawing/2014/main" id="{56286245-28DC-4FF1-B82B-12C609F72026}"/>
              </a:ext>
            </a:extLst>
          </p:cNvPr>
          <p:cNvSpPr>
            <a:spLocks/>
          </p:cNvSpPr>
          <p:nvPr/>
        </p:nvSpPr>
        <p:spPr bwMode="auto">
          <a:xfrm flipH="1">
            <a:off x="864456" y="5196964"/>
            <a:ext cx="226629" cy="226629"/>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anchor="ctr"/>
          <a:lstStyle/>
          <a:p>
            <a:pPr algn="ctr"/>
            <a:endParaRPr sz="2365">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9" name="椭圆 18">
            <a:extLst>
              <a:ext uri="{FF2B5EF4-FFF2-40B4-BE49-F238E27FC236}">
                <a16:creationId xmlns:a16="http://schemas.microsoft.com/office/drawing/2014/main" id="{1519E735-2A11-490E-A844-10C2B0187F9E}"/>
              </a:ext>
            </a:extLst>
          </p:cNvPr>
          <p:cNvSpPr/>
          <p:nvPr/>
        </p:nvSpPr>
        <p:spPr>
          <a:xfrm>
            <a:off x="880480" y="5120980"/>
            <a:ext cx="335252" cy="335252"/>
          </a:xfrm>
          <a:prstGeom prst="ellipse">
            <a:avLst/>
          </a:prstGeom>
          <a:solidFill>
            <a:schemeClr val="accent1">
              <a:lumMod val="10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0" name="Freeform: Shape 21">
            <a:extLst>
              <a:ext uri="{FF2B5EF4-FFF2-40B4-BE49-F238E27FC236}">
                <a16:creationId xmlns:a16="http://schemas.microsoft.com/office/drawing/2014/main" id="{07D3CDA0-B659-46C2-81AD-45618F950C44}"/>
              </a:ext>
            </a:extLst>
          </p:cNvPr>
          <p:cNvSpPr>
            <a:spLocks/>
          </p:cNvSpPr>
          <p:nvPr/>
        </p:nvSpPr>
        <p:spPr bwMode="auto">
          <a:xfrm flipH="1">
            <a:off x="967825" y="5193005"/>
            <a:ext cx="226629" cy="22662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sz="2365">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1" name="Freeform: Shape 20">
            <a:extLst>
              <a:ext uri="{FF2B5EF4-FFF2-40B4-BE49-F238E27FC236}">
                <a16:creationId xmlns:a16="http://schemas.microsoft.com/office/drawing/2014/main" id="{57A67F7E-1C05-4EB6-A260-6B6CD387893F}"/>
              </a:ext>
            </a:extLst>
          </p:cNvPr>
          <p:cNvSpPr>
            <a:spLocks/>
          </p:cNvSpPr>
          <p:nvPr/>
        </p:nvSpPr>
        <p:spPr bwMode="auto">
          <a:xfrm flipH="1">
            <a:off x="5730877" y="5190199"/>
            <a:ext cx="226629" cy="226629"/>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anchor="ctr"/>
          <a:lstStyle/>
          <a:p>
            <a:pPr algn="ctr"/>
            <a:endParaRPr sz="2365">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2" name="椭圆 21">
            <a:extLst>
              <a:ext uri="{FF2B5EF4-FFF2-40B4-BE49-F238E27FC236}">
                <a16:creationId xmlns:a16="http://schemas.microsoft.com/office/drawing/2014/main" id="{9333BE0E-284F-43FE-883B-4E83433F6E6E}"/>
              </a:ext>
            </a:extLst>
          </p:cNvPr>
          <p:cNvSpPr/>
          <p:nvPr/>
        </p:nvSpPr>
        <p:spPr>
          <a:xfrm>
            <a:off x="5746901" y="5114215"/>
            <a:ext cx="335252" cy="335252"/>
          </a:xfrm>
          <a:prstGeom prst="ellipse">
            <a:avLst/>
          </a:prstGeom>
          <a:solidFill>
            <a:schemeClr val="accent1">
              <a:lumMod val="10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3" name="Freeform: Shape 21">
            <a:extLst>
              <a:ext uri="{FF2B5EF4-FFF2-40B4-BE49-F238E27FC236}">
                <a16:creationId xmlns:a16="http://schemas.microsoft.com/office/drawing/2014/main" id="{79AB2563-F185-4E49-9D62-224482BB2072}"/>
              </a:ext>
            </a:extLst>
          </p:cNvPr>
          <p:cNvSpPr>
            <a:spLocks/>
          </p:cNvSpPr>
          <p:nvPr/>
        </p:nvSpPr>
        <p:spPr bwMode="auto">
          <a:xfrm flipH="1">
            <a:off x="5834246" y="5186240"/>
            <a:ext cx="226629" cy="22662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sz="2365">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24" name="PA-组合 2">
            <a:extLst>
              <a:ext uri="{FF2B5EF4-FFF2-40B4-BE49-F238E27FC236}">
                <a16:creationId xmlns:a16="http://schemas.microsoft.com/office/drawing/2014/main" id="{C761121B-1D20-4A88-8DAE-669B0C553982}"/>
              </a:ext>
            </a:extLst>
          </p:cNvPr>
          <p:cNvGrpSpPr/>
          <p:nvPr>
            <p:custDataLst>
              <p:tags r:id="rId2"/>
            </p:custDataLst>
          </p:nvPr>
        </p:nvGrpSpPr>
        <p:grpSpPr>
          <a:xfrm>
            <a:off x="1363121" y="2544157"/>
            <a:ext cx="3725651" cy="842398"/>
            <a:chOff x="5922573" y="5044273"/>
            <a:chExt cx="4567974" cy="842398"/>
          </a:xfrm>
        </p:grpSpPr>
        <p:sp>
          <p:nvSpPr>
            <p:cNvPr id="25" name="PA-文本框 6">
              <a:extLst>
                <a:ext uri="{FF2B5EF4-FFF2-40B4-BE49-F238E27FC236}">
                  <a16:creationId xmlns:a16="http://schemas.microsoft.com/office/drawing/2014/main" id="{37AE0DD7-F5DB-42EE-B011-A2A831BDA92A}"/>
                </a:ext>
              </a:extLst>
            </p:cNvPr>
            <p:cNvSpPr txBox="1"/>
            <p:nvPr>
              <p:custDataLst>
                <p:tags r:id="rId9"/>
              </p:custDataLst>
            </p:nvPr>
          </p:nvSpPr>
          <p:spPr>
            <a:xfrm>
              <a:off x="5922573" y="5044273"/>
              <a:ext cx="2232898"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6" name="PA-文本框 42">
              <a:extLst>
                <a:ext uri="{FF2B5EF4-FFF2-40B4-BE49-F238E27FC236}">
                  <a16:creationId xmlns:a16="http://schemas.microsoft.com/office/drawing/2014/main" id="{B43E3F50-D4F7-43F4-B391-5EF6091B149E}"/>
                </a:ext>
              </a:extLst>
            </p:cNvPr>
            <p:cNvSpPr txBox="1"/>
            <p:nvPr>
              <p:custDataLst>
                <p:tags r:id="rId10"/>
              </p:custDataLst>
            </p:nvPr>
          </p:nvSpPr>
          <p:spPr>
            <a:xfrm>
              <a:off x="5926136" y="5372299"/>
              <a:ext cx="4564411" cy="51437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27" name="PA-组合 2">
            <a:extLst>
              <a:ext uri="{FF2B5EF4-FFF2-40B4-BE49-F238E27FC236}">
                <a16:creationId xmlns:a16="http://schemas.microsoft.com/office/drawing/2014/main" id="{680F5CBD-BE27-41F0-8620-6BA92D4CCA0F}"/>
              </a:ext>
            </a:extLst>
          </p:cNvPr>
          <p:cNvGrpSpPr/>
          <p:nvPr>
            <p:custDataLst>
              <p:tags r:id="rId3"/>
            </p:custDataLst>
          </p:nvPr>
        </p:nvGrpSpPr>
        <p:grpSpPr>
          <a:xfrm>
            <a:off x="1295852" y="4867407"/>
            <a:ext cx="3722745" cy="842398"/>
            <a:chOff x="5926136" y="5044273"/>
            <a:chExt cx="4564411" cy="842398"/>
          </a:xfrm>
        </p:grpSpPr>
        <p:sp>
          <p:nvSpPr>
            <p:cNvPr id="28" name="PA-文本框 6">
              <a:extLst>
                <a:ext uri="{FF2B5EF4-FFF2-40B4-BE49-F238E27FC236}">
                  <a16:creationId xmlns:a16="http://schemas.microsoft.com/office/drawing/2014/main" id="{0E2C4A83-335E-4679-B846-F99131F44422}"/>
                </a:ext>
              </a:extLst>
            </p:cNvPr>
            <p:cNvSpPr txBox="1"/>
            <p:nvPr>
              <p:custDataLst>
                <p:tags r:id="rId7"/>
              </p:custDataLst>
            </p:nvPr>
          </p:nvSpPr>
          <p:spPr>
            <a:xfrm>
              <a:off x="5963568" y="5044273"/>
              <a:ext cx="2232898"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9" name="PA-文本框 42">
              <a:extLst>
                <a:ext uri="{FF2B5EF4-FFF2-40B4-BE49-F238E27FC236}">
                  <a16:creationId xmlns:a16="http://schemas.microsoft.com/office/drawing/2014/main" id="{C3569999-A37B-4FD5-BB49-3497C8D2F61C}"/>
                </a:ext>
              </a:extLst>
            </p:cNvPr>
            <p:cNvSpPr txBox="1"/>
            <p:nvPr>
              <p:custDataLst>
                <p:tags r:id="rId8"/>
              </p:custDataLst>
            </p:nvPr>
          </p:nvSpPr>
          <p:spPr>
            <a:xfrm>
              <a:off x="5926136" y="5372299"/>
              <a:ext cx="4564411" cy="51437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0" name="PA-组合 2">
            <a:extLst>
              <a:ext uri="{FF2B5EF4-FFF2-40B4-BE49-F238E27FC236}">
                <a16:creationId xmlns:a16="http://schemas.microsoft.com/office/drawing/2014/main" id="{69E92E65-8FDB-41B3-A9CB-339566C58BEB}"/>
              </a:ext>
            </a:extLst>
          </p:cNvPr>
          <p:cNvGrpSpPr/>
          <p:nvPr>
            <p:custDataLst>
              <p:tags r:id="rId4"/>
            </p:custDataLst>
          </p:nvPr>
        </p:nvGrpSpPr>
        <p:grpSpPr>
          <a:xfrm>
            <a:off x="6391576" y="4965802"/>
            <a:ext cx="3744023" cy="842398"/>
            <a:chOff x="5900047" y="5044273"/>
            <a:chExt cx="4590500" cy="842398"/>
          </a:xfrm>
        </p:grpSpPr>
        <p:sp>
          <p:nvSpPr>
            <p:cNvPr id="31" name="PA-文本框 6">
              <a:extLst>
                <a:ext uri="{FF2B5EF4-FFF2-40B4-BE49-F238E27FC236}">
                  <a16:creationId xmlns:a16="http://schemas.microsoft.com/office/drawing/2014/main" id="{D5D691F3-4695-4E0E-9D3E-50969BCC69D5}"/>
                </a:ext>
              </a:extLst>
            </p:cNvPr>
            <p:cNvSpPr txBox="1"/>
            <p:nvPr>
              <p:custDataLst>
                <p:tags r:id="rId5"/>
              </p:custDataLst>
            </p:nvPr>
          </p:nvSpPr>
          <p:spPr>
            <a:xfrm>
              <a:off x="5900047" y="5044273"/>
              <a:ext cx="2232898" cy="369332"/>
            </a:xfrm>
            <a:prstGeom prst="rect">
              <a:avLst/>
            </a:prstGeom>
            <a:noFill/>
          </p:spPr>
          <p:txBody>
            <a:bodyPr wrap="square" rtlCol="0">
              <a:spAutoFit/>
            </a:bodyPr>
            <a:lstStyle/>
            <a:p>
              <a:pPr algn="l"/>
              <a:r>
                <a:rPr lang="zh-CN" alt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sz="1800" b="1" dirty="0">
                <a:solidFill>
                  <a:schemeClr val="tx1">
                    <a:lumMod val="75000"/>
                    <a:lumOff val="2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2" name="PA-文本框 42">
              <a:extLst>
                <a:ext uri="{FF2B5EF4-FFF2-40B4-BE49-F238E27FC236}">
                  <a16:creationId xmlns:a16="http://schemas.microsoft.com/office/drawing/2014/main" id="{86FCFD54-10EE-4109-800A-401098457302}"/>
                </a:ext>
              </a:extLst>
            </p:cNvPr>
            <p:cNvSpPr txBox="1"/>
            <p:nvPr>
              <p:custDataLst>
                <p:tags r:id="rId6"/>
              </p:custDataLst>
            </p:nvPr>
          </p:nvSpPr>
          <p:spPr>
            <a:xfrm>
              <a:off x="5926136" y="5372299"/>
              <a:ext cx="4564411" cy="514372"/>
            </a:xfrm>
            <a:prstGeom prst="rect">
              <a:avLst/>
            </a:prstGeom>
          </p:spPr>
          <p:txBody>
            <a:bodyPr wrap="square">
              <a:spAutoFit/>
            </a:bodyPr>
            <a:lstStyle>
              <a:defPPr>
                <a:defRPr lang="zh-CN"/>
              </a:defPPr>
              <a:lvl1pPr defTabSz="457143">
                <a:lnSpc>
                  <a:spcPct val="130000"/>
                </a:lnSpc>
                <a:defRPr sz="14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zh-CN" altLang="en-US"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endParaRPr lang="id-ID" sz="1100" dirty="0">
                <a:solidFill>
                  <a:schemeClr val="bg1">
                    <a:lumMod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37" name="Group 19_1_1_1_1">
            <a:extLst>
              <a:ext uri="{FF2B5EF4-FFF2-40B4-BE49-F238E27FC236}">
                <a16:creationId xmlns:a16="http://schemas.microsoft.com/office/drawing/2014/main" id="{420DBC38-0006-481F-ABF9-043E71AF498C}"/>
              </a:ext>
            </a:extLst>
          </p:cNvPr>
          <p:cNvGrpSpPr/>
          <p:nvPr/>
        </p:nvGrpSpPr>
        <p:grpSpPr>
          <a:xfrm>
            <a:off x="0" y="0"/>
            <a:ext cx="2154885" cy="1272084"/>
            <a:chOff x="73660" y="99675"/>
            <a:chExt cx="2154885" cy="1272084"/>
          </a:xfrm>
        </p:grpSpPr>
        <p:cxnSp>
          <p:nvCxnSpPr>
            <p:cNvPr id="38" name="直接连接符 37">
              <a:extLst>
                <a:ext uri="{FF2B5EF4-FFF2-40B4-BE49-F238E27FC236}">
                  <a16:creationId xmlns:a16="http://schemas.microsoft.com/office/drawing/2014/main" id="{6F5083C6-0A6A-46F1-B0CE-A63BAFB56B98}"/>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46DD848-5603-4FA7-84D3-1D1AF92699CD}"/>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B51D6BA-6F63-4CC1-B163-0752DBDFDF58}"/>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134888F-3054-4764-AB3F-C3AB8C593754}"/>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42" name="椭圆 41">
              <a:extLst>
                <a:ext uri="{FF2B5EF4-FFF2-40B4-BE49-F238E27FC236}">
                  <a16:creationId xmlns:a16="http://schemas.microsoft.com/office/drawing/2014/main" id="{C107148C-C626-4B86-9299-3336DF409027}"/>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7" name="椭圆 46">
              <a:extLst>
                <a:ext uri="{FF2B5EF4-FFF2-40B4-BE49-F238E27FC236}">
                  <a16:creationId xmlns:a16="http://schemas.microsoft.com/office/drawing/2014/main" id="{75E95E7E-F75D-467D-9804-FD9C61E640B9}"/>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8" name="椭圆 47">
              <a:extLst>
                <a:ext uri="{FF2B5EF4-FFF2-40B4-BE49-F238E27FC236}">
                  <a16:creationId xmlns:a16="http://schemas.microsoft.com/office/drawing/2014/main" id="{19608BFB-06B0-4E94-AFED-BCFA1F3C6577}"/>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9" name="椭圆 48">
              <a:extLst>
                <a:ext uri="{FF2B5EF4-FFF2-40B4-BE49-F238E27FC236}">
                  <a16:creationId xmlns:a16="http://schemas.microsoft.com/office/drawing/2014/main" id="{3C498354-6B2A-4571-82ED-B783D0B124C0}"/>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0" name="文本框 49">
              <a:extLst>
                <a:ext uri="{FF2B5EF4-FFF2-40B4-BE49-F238E27FC236}">
                  <a16:creationId xmlns:a16="http://schemas.microsoft.com/office/drawing/2014/main" id="{4AA8B0DD-D923-4B19-8F1B-8A12B39D3690}"/>
                </a:ext>
              </a:extLst>
            </p:cNvPr>
            <p:cNvSpPr txBox="1"/>
            <p:nvPr/>
          </p:nvSpPr>
          <p:spPr>
            <a:xfrm>
              <a:off x="1330542" y="540762"/>
              <a:ext cx="89800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04</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79584771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22" presetClass="entr" presetSubtype="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up)">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5C5BEC0-9B51-415C-9531-DC07CCAE0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9168"/>
            <a:ext cx="12192000" cy="3898832"/>
          </a:xfrm>
          <a:prstGeom prst="rect">
            <a:avLst/>
          </a:prstGeom>
        </p:spPr>
      </p:pic>
      <p:pic>
        <p:nvPicPr>
          <p:cNvPr id="6" name="图片 5">
            <a:extLst>
              <a:ext uri="{FF2B5EF4-FFF2-40B4-BE49-F238E27FC236}">
                <a16:creationId xmlns:a16="http://schemas.microsoft.com/office/drawing/2014/main" id="{3F746B10-F8C6-4E9C-BCD4-2BC961511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pic>
        <p:nvPicPr>
          <p:cNvPr id="8" name="图片 7">
            <a:extLst>
              <a:ext uri="{FF2B5EF4-FFF2-40B4-BE49-F238E27FC236}">
                <a16:creationId xmlns:a16="http://schemas.microsoft.com/office/drawing/2014/main" id="{628D7B2C-0523-4323-A10B-1CCC8A910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5160" y="4161243"/>
            <a:ext cx="542925" cy="1466850"/>
          </a:xfrm>
          <a:prstGeom prst="rect">
            <a:avLst/>
          </a:prstGeom>
        </p:spPr>
      </p:pic>
      <p:pic>
        <p:nvPicPr>
          <p:cNvPr id="10" name="图片 9">
            <a:extLst>
              <a:ext uri="{FF2B5EF4-FFF2-40B4-BE49-F238E27FC236}">
                <a16:creationId xmlns:a16="http://schemas.microsoft.com/office/drawing/2014/main" id="{2AE6D1DD-EBAB-4B14-B7B3-A6B8C4D50A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8945" y="4450990"/>
            <a:ext cx="485775" cy="1657350"/>
          </a:xfrm>
          <a:prstGeom prst="rect">
            <a:avLst/>
          </a:prstGeom>
        </p:spPr>
      </p:pic>
      <p:pic>
        <p:nvPicPr>
          <p:cNvPr id="12" name="图片 11">
            <a:extLst>
              <a:ext uri="{FF2B5EF4-FFF2-40B4-BE49-F238E27FC236}">
                <a16:creationId xmlns:a16="http://schemas.microsoft.com/office/drawing/2014/main" id="{450D1B1F-4B04-4B7A-BDB6-F5156DF87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9224" y="5279665"/>
            <a:ext cx="426381" cy="1024423"/>
          </a:xfrm>
          <a:prstGeom prst="rect">
            <a:avLst/>
          </a:prstGeom>
        </p:spPr>
      </p:pic>
      <p:pic>
        <p:nvPicPr>
          <p:cNvPr id="14" name="图片 13">
            <a:extLst>
              <a:ext uri="{FF2B5EF4-FFF2-40B4-BE49-F238E27FC236}">
                <a16:creationId xmlns:a16="http://schemas.microsoft.com/office/drawing/2014/main" id="{8313A09E-714F-4017-AE38-A9FFB0A482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5873" y="5451988"/>
            <a:ext cx="501459" cy="1204805"/>
          </a:xfrm>
          <a:prstGeom prst="rect">
            <a:avLst/>
          </a:prstGeom>
        </p:spPr>
      </p:pic>
      <p:pic>
        <p:nvPicPr>
          <p:cNvPr id="16" name="图片 15">
            <a:extLst>
              <a:ext uri="{FF2B5EF4-FFF2-40B4-BE49-F238E27FC236}">
                <a16:creationId xmlns:a16="http://schemas.microsoft.com/office/drawing/2014/main" id="{CF697D30-29A8-4C92-9BF0-B27DA3C93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1859" y="4793314"/>
            <a:ext cx="319457" cy="1096802"/>
          </a:xfrm>
          <a:prstGeom prst="rect">
            <a:avLst/>
          </a:prstGeom>
        </p:spPr>
      </p:pic>
      <p:pic>
        <p:nvPicPr>
          <p:cNvPr id="18" name="图片 17">
            <a:extLst>
              <a:ext uri="{FF2B5EF4-FFF2-40B4-BE49-F238E27FC236}">
                <a16:creationId xmlns:a16="http://schemas.microsoft.com/office/drawing/2014/main" id="{E5C9F464-0B4F-4935-B5B2-B88BE7BD02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5393" y="5157414"/>
            <a:ext cx="857250" cy="1600200"/>
          </a:xfrm>
          <a:prstGeom prst="rect">
            <a:avLst/>
          </a:prstGeom>
        </p:spPr>
      </p:pic>
      <p:pic>
        <p:nvPicPr>
          <p:cNvPr id="20" name="图片 19">
            <a:extLst>
              <a:ext uri="{FF2B5EF4-FFF2-40B4-BE49-F238E27FC236}">
                <a16:creationId xmlns:a16="http://schemas.microsoft.com/office/drawing/2014/main" id="{4459D0BF-0E6F-488D-884F-490F7DB121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2380" y="4352705"/>
            <a:ext cx="581025" cy="1362075"/>
          </a:xfrm>
          <a:prstGeom prst="rect">
            <a:avLst/>
          </a:prstGeom>
        </p:spPr>
      </p:pic>
      <p:pic>
        <p:nvPicPr>
          <p:cNvPr id="22" name="图片 21">
            <a:extLst>
              <a:ext uri="{FF2B5EF4-FFF2-40B4-BE49-F238E27FC236}">
                <a16:creationId xmlns:a16="http://schemas.microsoft.com/office/drawing/2014/main" id="{636DCC75-512B-40EF-A361-3C2CA3AF36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92668" y="4327530"/>
            <a:ext cx="923925" cy="2095500"/>
          </a:xfrm>
          <a:prstGeom prst="rect">
            <a:avLst/>
          </a:prstGeom>
        </p:spPr>
      </p:pic>
      <p:cxnSp>
        <p:nvCxnSpPr>
          <p:cNvPr id="25" name="直接连接符 24">
            <a:extLst>
              <a:ext uri="{FF2B5EF4-FFF2-40B4-BE49-F238E27FC236}">
                <a16:creationId xmlns:a16="http://schemas.microsoft.com/office/drawing/2014/main" id="{D17577AC-893E-4C95-83CD-03BBA0963B10}"/>
              </a:ext>
            </a:extLst>
          </p:cNvPr>
          <p:cNvCxnSpPr>
            <a:cxnSpLocks/>
          </p:cNvCxnSpPr>
          <p:nvPr/>
        </p:nvCxnSpPr>
        <p:spPr>
          <a:xfrm>
            <a:off x="4367364" y="2050616"/>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F3214E1-3961-4957-A84A-EC9F43FE03B6}"/>
              </a:ext>
            </a:extLst>
          </p:cNvPr>
          <p:cNvCxnSpPr>
            <a:cxnSpLocks/>
          </p:cNvCxnSpPr>
          <p:nvPr/>
        </p:nvCxnSpPr>
        <p:spPr>
          <a:xfrm>
            <a:off x="5421826" y="2461768"/>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D61ABFE-60FA-48C8-8517-9CE6D62C36B9}"/>
              </a:ext>
            </a:extLst>
          </p:cNvPr>
          <p:cNvCxnSpPr>
            <a:cxnSpLocks/>
          </p:cNvCxnSpPr>
          <p:nvPr/>
        </p:nvCxnSpPr>
        <p:spPr>
          <a:xfrm>
            <a:off x="7101998" y="1218675"/>
            <a:ext cx="471330" cy="47133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424A78D0-3A5A-48B1-AFC4-E35EEFB133F0}"/>
              </a:ext>
            </a:extLst>
          </p:cNvPr>
          <p:cNvSpPr txBox="1"/>
          <p:nvPr/>
        </p:nvSpPr>
        <p:spPr>
          <a:xfrm>
            <a:off x="4618673" y="1247120"/>
            <a:ext cx="2954655" cy="1200329"/>
          </a:xfrm>
          <a:prstGeom prst="rect">
            <a:avLst/>
          </a:prstGeom>
          <a:noFill/>
        </p:spPr>
        <p:txBody>
          <a:bodyPr wrap="none" rtlCol="0">
            <a:spAutoFit/>
          </a:bodyPr>
          <a:lstStyle/>
          <a:p>
            <a:r>
              <a:rPr lang="zh-CN" altLang="en-US" sz="7200" dirty="0">
                <a:solidFill>
                  <a:schemeClr val="tx1">
                    <a:lumMod val="75000"/>
                    <a:lumOff val="2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小清新</a:t>
            </a:r>
          </a:p>
        </p:txBody>
      </p:sp>
      <p:sp>
        <p:nvSpPr>
          <p:cNvPr id="29" name="文本框 28">
            <a:extLst>
              <a:ext uri="{FF2B5EF4-FFF2-40B4-BE49-F238E27FC236}">
                <a16:creationId xmlns:a16="http://schemas.microsoft.com/office/drawing/2014/main" id="{1F18FDAD-9E3E-4C6B-890E-C03F24630A53}"/>
              </a:ext>
            </a:extLst>
          </p:cNvPr>
          <p:cNvSpPr txBox="1"/>
          <p:nvPr/>
        </p:nvSpPr>
        <p:spPr>
          <a:xfrm>
            <a:off x="2686959" y="2959168"/>
            <a:ext cx="6818082" cy="523220"/>
          </a:xfrm>
          <a:prstGeom prst="rect">
            <a:avLst/>
          </a:prstGeom>
          <a:noFill/>
        </p:spPr>
        <p:txBody>
          <a:bodyPr wrap="square" rtlCol="0">
            <a:spAutoFit/>
          </a:bodyPr>
          <a:lstStyle/>
          <a:p>
            <a:pPr algn="ct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工作计划</a:t>
            </a:r>
            <a:r>
              <a:rPr lang="en-US" altLang="zh-CN"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a:t>
            </a: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述职报告</a:t>
            </a:r>
            <a:r>
              <a:rPr lang="en-US" altLang="zh-CN"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a:t>
            </a: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工作汇报</a:t>
            </a:r>
            <a:r>
              <a:rPr lang="en-US" altLang="zh-CN"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a:t>
            </a:r>
            <a:r>
              <a:rPr lang="zh-CN" altLang="en-US" sz="2800"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部门计划</a:t>
            </a:r>
          </a:p>
        </p:txBody>
      </p:sp>
      <p:sp>
        <p:nvSpPr>
          <p:cNvPr id="30" name="文本框 29">
            <a:extLst>
              <a:ext uri="{FF2B5EF4-FFF2-40B4-BE49-F238E27FC236}">
                <a16:creationId xmlns:a16="http://schemas.microsoft.com/office/drawing/2014/main" id="{49732132-EBCF-47C0-B1C8-3B9EAEB92828}"/>
              </a:ext>
            </a:extLst>
          </p:cNvPr>
          <p:cNvSpPr txBox="1"/>
          <p:nvPr/>
        </p:nvSpPr>
        <p:spPr bwMode="auto">
          <a:xfrm>
            <a:off x="2997956" y="3461409"/>
            <a:ext cx="6196088" cy="865622"/>
          </a:xfrm>
          <a:prstGeom prst="rect">
            <a:avLst/>
          </a:prstGeom>
          <a:noFill/>
        </p:spPr>
        <p:txBody>
          <a:bodyPr wrap="square">
            <a:spAutoFit/>
          </a:bodyPr>
          <a:lstStyle/>
          <a:p>
            <a:pPr algn="ctr">
              <a:lnSpc>
                <a:spcPct val="150000"/>
              </a:lnSpc>
              <a:defRPr/>
            </a:pPr>
            <a:r>
              <a:rPr lang="en-US" altLang="zh-CN"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rPr>
              <a:t>Double-click here to add your text message content Double-click here to add your text message content</a:t>
            </a:r>
            <a:endParaRPr lang="zh-CN" altLang="en-US" dirty="0">
              <a:solidFill>
                <a:schemeClr val="tx1">
                  <a:lumMod val="75000"/>
                  <a:lumOff val="25000"/>
                </a:schemeClr>
              </a:solidFill>
              <a:latin typeface="字魂98号-菱方体" panose="00000500000000000000" pitchFamily="2" charset="-122"/>
              <a:ea typeface="字魂98号-菱方体" panose="00000500000000000000" pitchFamily="2" charset="-122"/>
              <a:cs typeface="+mn-ea"/>
              <a:sym typeface="字魂160号-檀宋" panose="00000500000000000000" pitchFamily="2" charset="-122"/>
            </a:endParaRPr>
          </a:p>
        </p:txBody>
      </p:sp>
      <p:sp>
        <p:nvSpPr>
          <p:cNvPr id="31" name="矩形 30">
            <a:extLst>
              <a:ext uri="{FF2B5EF4-FFF2-40B4-BE49-F238E27FC236}">
                <a16:creationId xmlns:a16="http://schemas.microsoft.com/office/drawing/2014/main" id="{379B70F2-F3D2-4FCE-9000-E72F21A9C470}"/>
              </a:ext>
            </a:extLst>
          </p:cNvPr>
          <p:cNvSpPr/>
          <p:nvPr/>
        </p:nvSpPr>
        <p:spPr>
          <a:xfrm>
            <a:off x="5141696" y="4714661"/>
            <a:ext cx="1908609" cy="372575"/>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千  库 网</a:t>
            </a:r>
          </a:p>
        </p:txBody>
      </p:sp>
      <p:sp>
        <p:nvSpPr>
          <p:cNvPr id="32" name="椭圆 31">
            <a:extLst>
              <a:ext uri="{FF2B5EF4-FFF2-40B4-BE49-F238E27FC236}">
                <a16:creationId xmlns:a16="http://schemas.microsoft.com/office/drawing/2014/main" id="{2D247E6F-8B65-40E0-B78C-68EFFC144239}"/>
              </a:ext>
            </a:extLst>
          </p:cNvPr>
          <p:cNvSpPr/>
          <p:nvPr/>
        </p:nvSpPr>
        <p:spPr>
          <a:xfrm>
            <a:off x="7573328" y="1670025"/>
            <a:ext cx="95416" cy="95416"/>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3" name="椭圆 32">
            <a:extLst>
              <a:ext uri="{FF2B5EF4-FFF2-40B4-BE49-F238E27FC236}">
                <a16:creationId xmlns:a16="http://schemas.microsoft.com/office/drawing/2014/main" id="{344D90FC-5ED5-407A-B4E3-D5E9772F41A1}"/>
              </a:ext>
            </a:extLst>
          </p:cNvPr>
          <p:cNvSpPr/>
          <p:nvPr/>
        </p:nvSpPr>
        <p:spPr>
          <a:xfrm flipH="1">
            <a:off x="4523257" y="2014222"/>
            <a:ext cx="45719" cy="45719"/>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4" name="椭圆 33">
            <a:extLst>
              <a:ext uri="{FF2B5EF4-FFF2-40B4-BE49-F238E27FC236}">
                <a16:creationId xmlns:a16="http://schemas.microsoft.com/office/drawing/2014/main" id="{F3F8C178-2705-49A7-9C6C-33CCE3E35ADA}"/>
              </a:ext>
            </a:extLst>
          </p:cNvPr>
          <p:cNvSpPr/>
          <p:nvPr/>
        </p:nvSpPr>
        <p:spPr>
          <a:xfrm>
            <a:off x="5355093" y="2380716"/>
            <a:ext cx="133465" cy="133465"/>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5" name="椭圆 34">
            <a:extLst>
              <a:ext uri="{FF2B5EF4-FFF2-40B4-BE49-F238E27FC236}">
                <a16:creationId xmlns:a16="http://schemas.microsoft.com/office/drawing/2014/main" id="{BF2A4A04-0BD6-4AF8-89B0-829E5E7632CD}"/>
              </a:ext>
            </a:extLst>
          </p:cNvPr>
          <p:cNvSpPr/>
          <p:nvPr/>
        </p:nvSpPr>
        <p:spPr>
          <a:xfrm flipH="1">
            <a:off x="4656113" y="2640532"/>
            <a:ext cx="45719" cy="45719"/>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Tree>
    <p:extLst>
      <p:ext uri="{BB962C8B-B14F-4D97-AF65-F5344CB8AC3E}">
        <p14:creationId xmlns:p14="http://schemas.microsoft.com/office/powerpoint/2010/main" val="33862226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8" y="1169377"/>
            <a:ext cx="9024281" cy="4214680"/>
          </a:xfrm>
          <a:prstGeom prst="rect">
            <a:avLst/>
          </a:prstGeom>
          <a:noFill/>
        </p:spPr>
        <p:txBody>
          <a:bodyPr wrap="square" lIns="91440" tIns="45720" rIns="91440" bIns="45720" rtlCol="0">
            <a:spAutoFit/>
          </a:bodyPr>
          <a:lstStyle/>
          <a:p>
            <a:pPr algn="ctr">
              <a:lnSpc>
                <a:spcPct val="150000"/>
              </a:lnSpc>
            </a:pPr>
            <a:r>
              <a:rPr lang="zh-CN" altLang="en-US" sz="2800" b="1" dirty="0">
                <a:solidFill>
                  <a:srgbClr val="0083E6"/>
                </a:solidFill>
                <a:latin typeface="字魂36号-正文宋楷" panose="02000000000000000000" pitchFamily="2" charset="-122"/>
                <a:ea typeface="字魂36号-正文宋楷" panose="02000000000000000000" pitchFamily="2" charset="-122"/>
              </a:rPr>
              <a:t>版权声明</a:t>
            </a:r>
          </a:p>
          <a:p>
            <a:pPr algn="just">
              <a:lnSpc>
                <a:spcPct val="150000"/>
              </a:lnSpc>
            </a:pPr>
            <a:endParaRPr lang="zh-CN" altLang="en-US" sz="12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zh-CN" altLang="en-US" sz="1600" dirty="0">
                <a:solidFill>
                  <a:srgbClr val="0083E6"/>
                </a:solidFill>
                <a:latin typeface="字魂36号-正文宋楷" panose="02000000000000000000" pitchFamily="2" charset="-122"/>
                <a:ea typeface="字魂36号-正文宋楷" panose="02000000000000000000" pitchFamily="2" charset="-122"/>
              </a:rPr>
              <a:t>感谢您下载千库网平台上提供的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作品，为了您和千库网以及原创作者的利益，请勿复制、传播、销售，否则将承担法律责任！千库网将对作品进行维权，按照传播下载次数进行十倍的索取赔偿！</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1.</a:t>
            </a:r>
            <a:r>
              <a:rPr lang="zh-CN" altLang="en-US" sz="1600" dirty="0">
                <a:solidFill>
                  <a:srgbClr val="0083E6"/>
                </a:solidFill>
                <a:latin typeface="字魂36号-正文宋楷" panose="02000000000000000000" pitchFamily="2" charset="-122"/>
                <a:ea typeface="字魂36号-正文宋楷" panose="02000000000000000000" pitchFamily="2" charset="-122"/>
              </a:rPr>
              <a:t>在千库网出售的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模板是免版税类（</a:t>
            </a:r>
            <a:r>
              <a:rPr lang="en-US" altLang="zh-CN" sz="1600" dirty="0">
                <a:solidFill>
                  <a:srgbClr val="0083E6"/>
                </a:solidFill>
                <a:latin typeface="字魂36号-正文宋楷" panose="02000000000000000000" pitchFamily="2" charset="-122"/>
                <a:ea typeface="字魂36号-正文宋楷" panose="02000000000000000000" pitchFamily="2" charset="-122"/>
              </a:rPr>
              <a:t>RF</a:t>
            </a:r>
            <a:r>
              <a:rPr lang="zh-CN" altLang="en-US" sz="1600" dirty="0">
                <a:solidFill>
                  <a:srgbClr val="0083E6"/>
                </a:solidFill>
                <a:latin typeface="字魂36号-正文宋楷" panose="02000000000000000000" pitchFamily="2" charset="-122"/>
                <a:ea typeface="字魂36号-正文宋楷" panose="02000000000000000000" pitchFamily="2" charset="-122"/>
              </a:rPr>
              <a:t>：</a:t>
            </a:r>
            <a:r>
              <a:rPr lang="en-US" altLang="zh-CN" sz="1600" dirty="0">
                <a:solidFill>
                  <a:srgbClr val="0083E6"/>
                </a:solidFill>
                <a:latin typeface="字魂36号-正文宋楷" panose="02000000000000000000" pitchFamily="2" charset="-122"/>
                <a:ea typeface="字魂36号-正文宋楷" panose="02000000000000000000" pitchFamily="2" charset="-122"/>
              </a:rPr>
              <a:t>Royalty-Free</a:t>
            </a:r>
            <a:r>
              <a:rPr lang="zh-CN" altLang="en-US" sz="1600" dirty="0">
                <a:solidFill>
                  <a:srgbClr val="0083E6"/>
                </a:solidFill>
                <a:latin typeface="字魂36号-正文宋楷" panose="02000000000000000000" pitchFamily="2" charset="-122"/>
                <a:ea typeface="字魂36号-正文宋楷" panose="02000000000000000000" pitchFamily="2" charset="-122"/>
              </a:rPr>
              <a:t>）正版受</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中国人民共和国著作法</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和</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世界版权公约</a:t>
            </a:r>
            <a:r>
              <a:rPr lang="en-US" altLang="zh-CN" sz="1600" dirty="0">
                <a:solidFill>
                  <a:srgbClr val="0083E6"/>
                </a:solidFill>
                <a:latin typeface="字魂36号-正文宋楷" panose="02000000000000000000" pitchFamily="2" charset="-122"/>
                <a:ea typeface="字魂36号-正文宋楷" panose="02000000000000000000" pitchFamily="2"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rPr>
              <a:t>的保护，作品的所有权、版权和著作权归千库网所有，您下载的是</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模板素材的使用权。</a:t>
            </a: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rPr>
              <a:t>2.</a:t>
            </a:r>
            <a:r>
              <a:rPr lang="zh-CN" altLang="en-US" sz="1600" dirty="0">
                <a:solidFill>
                  <a:srgbClr val="0083E6"/>
                </a:solidFill>
                <a:latin typeface="字魂36号-正文宋楷" panose="02000000000000000000" pitchFamily="2" charset="-122"/>
                <a:ea typeface="字魂36号-正文宋楷" panose="02000000000000000000" pitchFamily="2" charset="-122"/>
              </a:rPr>
              <a:t>不得将千库网的</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模板、</a:t>
            </a:r>
            <a:r>
              <a:rPr lang="en-US" altLang="zh-CN" sz="1600" dirty="0">
                <a:solidFill>
                  <a:srgbClr val="0083E6"/>
                </a:solidFill>
                <a:latin typeface="字魂36号-正文宋楷" panose="02000000000000000000" pitchFamily="2" charset="-122"/>
                <a:ea typeface="字魂36号-正文宋楷" panose="02000000000000000000" pitchFamily="2"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rPr>
              <a:t>素材，本身用于再出售，或者出租、出借、转让、分销、发布或者作为礼物供他人使用，不得转授权、出卖、转让本协议或者本协议中的权利。</a:t>
            </a:r>
            <a:endParaRPr lang="en-US" altLang="zh-CN" sz="1600" dirty="0">
              <a:solidFill>
                <a:srgbClr val="0083E6"/>
              </a:solidFill>
              <a:latin typeface="字魂36号-正文宋楷" panose="02000000000000000000" pitchFamily="2" charset="-122"/>
              <a:ea typeface="字魂36号-正文宋楷" panose="02000000000000000000" pitchFamily="2" charset="-122"/>
            </a:endParaRPr>
          </a:p>
          <a:p>
            <a:pPr algn="just">
              <a:lnSpc>
                <a:spcPct val="150000"/>
              </a:lnSpc>
            </a:pPr>
            <a:endParaRPr lang="zh-CN" altLang="en-US" sz="1200" dirty="0">
              <a:solidFill>
                <a:srgbClr val="0083E6"/>
              </a:solidFill>
              <a:latin typeface="字魂59号-创粗黑" panose="00000500000000000000" pitchFamily="2" charset="-122"/>
              <a:ea typeface="字魂59号-创粗黑" panose="00000500000000000000" pitchFamily="2" charset="-122"/>
            </a:endParaRPr>
          </a:p>
        </p:txBody>
      </p:sp>
      <p:sp>
        <p:nvSpPr>
          <p:cNvPr id="9" name="文本框 8"/>
          <p:cNvSpPr txBox="1"/>
          <p:nvPr/>
        </p:nvSpPr>
        <p:spPr>
          <a:xfrm>
            <a:off x="1652958" y="5416694"/>
            <a:ext cx="729708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spAutoFit/>
          </a:bodyPr>
          <a:lstStyle/>
          <a:p>
            <a:pPr algn="just"/>
            <a:r>
              <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更多精品</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PPT</a:t>
            </a:r>
            <a:r>
              <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模板：</a:t>
            </a:r>
            <a:r>
              <a:rPr lang="en-US" altLang="zh-CN"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http://588ku.com/ppt/</a:t>
            </a:r>
            <a:endParaRPr lang="zh-CN" altLang="en-US" sz="2400"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endParaRPr>
          </a:p>
        </p:txBody>
      </p:sp>
    </p:spTree>
    <p:extLst>
      <p:ext uri="{BB962C8B-B14F-4D97-AF65-F5344CB8AC3E}">
        <p14:creationId xmlns:p14="http://schemas.microsoft.com/office/powerpoint/2010/main" val="151918936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406D91C-F4F5-4385-8CDB-4F1910D2D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0000">
            <a:off x="5160410" y="2575117"/>
            <a:ext cx="542925" cy="1466850"/>
          </a:xfrm>
          <a:prstGeom prst="rect">
            <a:avLst/>
          </a:prstGeom>
        </p:spPr>
      </p:pic>
      <p:pic>
        <p:nvPicPr>
          <p:cNvPr id="10" name="图片 9">
            <a:extLst>
              <a:ext uri="{FF2B5EF4-FFF2-40B4-BE49-F238E27FC236}">
                <a16:creationId xmlns:a16="http://schemas.microsoft.com/office/drawing/2014/main" id="{12370D76-F120-4C98-8A87-3A7A5E839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96692">
            <a:off x="4104636" y="2976493"/>
            <a:ext cx="581025" cy="1362075"/>
          </a:xfrm>
          <a:prstGeom prst="rect">
            <a:avLst/>
          </a:prstGeom>
        </p:spPr>
      </p:pic>
      <p:pic>
        <p:nvPicPr>
          <p:cNvPr id="2" name="图片 1">
            <a:extLst>
              <a:ext uri="{FF2B5EF4-FFF2-40B4-BE49-F238E27FC236}">
                <a16:creationId xmlns:a16="http://schemas.microsoft.com/office/drawing/2014/main" id="{B0BC6297-099A-4CE4-890E-0DD86C173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102766">
            <a:off x="3020175" y="2693053"/>
            <a:ext cx="565383" cy="1928954"/>
          </a:xfrm>
          <a:prstGeom prst="rect">
            <a:avLst/>
          </a:prstGeom>
        </p:spPr>
      </p:pic>
      <p:sp>
        <p:nvSpPr>
          <p:cNvPr id="4" name="文本框 3">
            <a:extLst>
              <a:ext uri="{FF2B5EF4-FFF2-40B4-BE49-F238E27FC236}">
                <a16:creationId xmlns:a16="http://schemas.microsoft.com/office/drawing/2014/main" id="{540A0992-AF0C-4BEE-89D1-AC83218A8C41}"/>
              </a:ext>
            </a:extLst>
          </p:cNvPr>
          <p:cNvSpPr txBox="1"/>
          <p:nvPr/>
        </p:nvSpPr>
        <p:spPr>
          <a:xfrm>
            <a:off x="3165965" y="1951475"/>
            <a:ext cx="4250779" cy="27853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en-US" altLang="zh-CN"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rPr>
              <a:t>01</a:t>
            </a:r>
            <a:endParaRPr lang="zh-CN" altLang="en-US" sz="17500" i="0" dirty="0">
              <a:solidFill>
                <a:schemeClr val="tx1">
                  <a:lumMod val="85000"/>
                  <a:lumOff val="15000"/>
                </a:schemeClr>
              </a:solidFill>
              <a:latin typeface="字魂98号-菱方体" panose="00000500000000000000" pitchFamily="2" charset="-122"/>
              <a:ea typeface="字魂98号-菱方体" panose="00000500000000000000" pitchFamily="2" charset="-122"/>
              <a:cs typeface="Arial" panose="020B0604020202020204" pitchFamily="34" charset="0"/>
              <a:sym typeface="字魂160号-檀宋" panose="00000500000000000000" pitchFamily="2" charset="-122"/>
            </a:endParaRPr>
          </a:p>
        </p:txBody>
      </p:sp>
      <p:cxnSp>
        <p:nvCxnSpPr>
          <p:cNvPr id="5" name="直接连接符 4">
            <a:extLst>
              <a:ext uri="{FF2B5EF4-FFF2-40B4-BE49-F238E27FC236}">
                <a16:creationId xmlns:a16="http://schemas.microsoft.com/office/drawing/2014/main" id="{BAE9619D-9876-43B5-A167-035FA2D9EDBC}"/>
              </a:ext>
            </a:extLst>
          </p:cNvPr>
          <p:cNvCxnSpPr/>
          <p:nvPr/>
        </p:nvCxnSpPr>
        <p:spPr>
          <a:xfrm>
            <a:off x="5707517" y="3657531"/>
            <a:ext cx="2712870" cy="0"/>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AD81039-A3A5-4C98-B068-8EAF7346D2D6}"/>
              </a:ext>
            </a:extLst>
          </p:cNvPr>
          <p:cNvSpPr txBox="1"/>
          <p:nvPr/>
        </p:nvSpPr>
        <p:spPr>
          <a:xfrm>
            <a:off x="5623064" y="3033535"/>
            <a:ext cx="2797323" cy="523220"/>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2800" i="0" spc="60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输入你的标题</a:t>
            </a:r>
          </a:p>
        </p:txBody>
      </p:sp>
      <p:sp>
        <p:nvSpPr>
          <p:cNvPr id="7" name="文本框 6">
            <a:extLst>
              <a:ext uri="{FF2B5EF4-FFF2-40B4-BE49-F238E27FC236}">
                <a16:creationId xmlns:a16="http://schemas.microsoft.com/office/drawing/2014/main" id="{25BC122F-F1FB-4F1B-AE66-DC5834222C7B}"/>
              </a:ext>
            </a:extLst>
          </p:cNvPr>
          <p:cNvSpPr txBox="1"/>
          <p:nvPr/>
        </p:nvSpPr>
        <p:spPr>
          <a:xfrm>
            <a:off x="5623064" y="3801822"/>
            <a:ext cx="2797323" cy="611578"/>
          </a:xfrm>
          <a:prstGeom prst="rect">
            <a:avLst/>
          </a:prstGeom>
          <a:noFill/>
        </p:spPr>
        <p:txBody>
          <a:bodyPr wrap="square" rtlCol="0">
            <a:spAutoFit/>
          </a:bodyPr>
          <a:lstStyle>
            <a:defPPr>
              <a:defRPr lang="zh-CN"/>
            </a:defPPr>
            <a:lvl1pPr>
              <a:defRPr sz="7200" i="1">
                <a:solidFill>
                  <a:schemeClr val="bg1"/>
                </a:solidFill>
                <a:latin typeface="Haettenschweiler" panose="020B0706040902060204" pitchFamily="34" charset="0"/>
              </a:defRPr>
            </a:lvl1pPr>
          </a:lstStyle>
          <a:p>
            <a:r>
              <a:rPr lang="zh-CN" altLang="en-US" sz="1687" i="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rPr>
              <a:t>请输入您的文字内容请输入您的文字内容。</a:t>
            </a:r>
            <a:endParaRPr lang="zh-CN" altLang="en-US" sz="1687" i="0" dirty="0">
              <a:solidFill>
                <a:schemeClr val="tx1">
                  <a:lumMod val="85000"/>
                  <a:lumOff val="15000"/>
                </a:schemeClr>
              </a:solidFill>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pic>
        <p:nvPicPr>
          <p:cNvPr id="9" name="图片 8">
            <a:extLst>
              <a:ext uri="{FF2B5EF4-FFF2-40B4-BE49-F238E27FC236}">
                <a16:creationId xmlns:a16="http://schemas.microsoft.com/office/drawing/2014/main" id="{25BE6136-5578-4C01-9837-25EA5D42B2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62834">
            <a:off x="8307441" y="3139714"/>
            <a:ext cx="338511" cy="631887"/>
          </a:xfrm>
          <a:prstGeom prst="rect">
            <a:avLst/>
          </a:prstGeom>
        </p:spPr>
      </p:pic>
      <p:pic>
        <p:nvPicPr>
          <p:cNvPr id="11" name="图片 10">
            <a:extLst>
              <a:ext uri="{FF2B5EF4-FFF2-40B4-BE49-F238E27FC236}">
                <a16:creationId xmlns:a16="http://schemas.microsoft.com/office/drawing/2014/main" id="{6155A654-DA44-48D2-B651-662E0E3E70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596194"/>
            <a:ext cx="12192000" cy="1261806"/>
          </a:xfrm>
          <a:prstGeom prst="rect">
            <a:avLst/>
          </a:prstGeom>
        </p:spPr>
      </p:pic>
    </p:spTree>
    <p:extLst>
      <p:ext uri="{BB962C8B-B14F-4D97-AF65-F5344CB8AC3E}">
        <p14:creationId xmlns:p14="http://schemas.microsoft.com/office/powerpoint/2010/main" val="2922874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8E9A3D14-8574-4EE0-8114-975B81EEC92E}"/>
              </a:ext>
            </a:extLst>
          </p:cNvPr>
          <p:cNvSpPr/>
          <p:nvPr/>
        </p:nvSpPr>
        <p:spPr>
          <a:xfrm>
            <a:off x="4764979" y="1664784"/>
            <a:ext cx="2662041" cy="3165381"/>
          </a:xfrm>
          <a:prstGeom prst="roundRect">
            <a:avLst/>
          </a:prstGeom>
          <a:solidFill>
            <a:schemeClr val="accent6">
              <a:lumMod val="40000"/>
              <a:lumOff val="60000"/>
            </a:schemeClr>
          </a:solidFill>
          <a:ln>
            <a:noFill/>
          </a:ln>
          <a:effectLst>
            <a:outerShdw blurRad="3175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矩形: 圆角 5">
            <a:extLst>
              <a:ext uri="{FF2B5EF4-FFF2-40B4-BE49-F238E27FC236}">
                <a16:creationId xmlns:a16="http://schemas.microsoft.com/office/drawing/2014/main" id="{9B8ECD05-CAFC-4507-8085-7CC436F2AFDA}"/>
              </a:ext>
            </a:extLst>
          </p:cNvPr>
          <p:cNvSpPr/>
          <p:nvPr/>
        </p:nvSpPr>
        <p:spPr>
          <a:xfrm>
            <a:off x="990262" y="1664784"/>
            <a:ext cx="2662041" cy="3165381"/>
          </a:xfrm>
          <a:prstGeom prst="roundRect">
            <a:avLst/>
          </a:prstGeom>
          <a:solidFill>
            <a:schemeClr val="bg1"/>
          </a:solidFill>
          <a:ln>
            <a:noFill/>
          </a:ln>
          <a:effectLst>
            <a:outerShdw blurRad="3175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7" name="矩形: 圆角 6">
            <a:extLst>
              <a:ext uri="{FF2B5EF4-FFF2-40B4-BE49-F238E27FC236}">
                <a16:creationId xmlns:a16="http://schemas.microsoft.com/office/drawing/2014/main" id="{63C742D5-E0A8-4EE2-980E-25717D58CD07}"/>
              </a:ext>
            </a:extLst>
          </p:cNvPr>
          <p:cNvSpPr/>
          <p:nvPr/>
        </p:nvSpPr>
        <p:spPr>
          <a:xfrm>
            <a:off x="8539697" y="1664784"/>
            <a:ext cx="2662041" cy="3165381"/>
          </a:xfrm>
          <a:prstGeom prst="roundRect">
            <a:avLst/>
          </a:prstGeom>
          <a:solidFill>
            <a:schemeClr val="bg1"/>
          </a:solidFill>
          <a:ln>
            <a:noFill/>
          </a:ln>
          <a:effectLst>
            <a:outerShdw blurRad="317500" sx="102000" sy="102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8" name="user_125693">
            <a:extLst>
              <a:ext uri="{FF2B5EF4-FFF2-40B4-BE49-F238E27FC236}">
                <a16:creationId xmlns:a16="http://schemas.microsoft.com/office/drawing/2014/main" id="{DF1141D2-547A-4507-84DB-2207CDDE53CE}"/>
              </a:ext>
            </a:extLst>
          </p:cNvPr>
          <p:cNvSpPr>
            <a:spLocks noChangeAspect="1"/>
          </p:cNvSpPr>
          <p:nvPr/>
        </p:nvSpPr>
        <p:spPr bwMode="auto">
          <a:xfrm>
            <a:off x="5808750" y="2353700"/>
            <a:ext cx="608193" cy="609684"/>
          </a:xfrm>
          <a:custGeom>
            <a:avLst/>
            <a:gdLst>
              <a:gd name="T0" fmla="*/ 5477 w 5477"/>
              <a:gd name="T1" fmla="*/ 5499 h 5499"/>
              <a:gd name="T2" fmla="*/ 2928 w 5477"/>
              <a:gd name="T3" fmla="*/ 5499 h 5499"/>
              <a:gd name="T4" fmla="*/ 3851 w 5477"/>
              <a:gd name="T5" fmla="*/ 4576 h 5499"/>
              <a:gd name="T6" fmla="*/ 3562 w 5477"/>
              <a:gd name="T7" fmla="*/ 4288 h 5499"/>
              <a:gd name="T8" fmla="*/ 3978 w 5477"/>
              <a:gd name="T9" fmla="*/ 4288 h 5499"/>
              <a:gd name="T10" fmla="*/ 3457 w 5477"/>
              <a:gd name="T11" fmla="*/ 3768 h 5499"/>
              <a:gd name="T12" fmla="*/ 5477 w 5477"/>
              <a:gd name="T13" fmla="*/ 5499 h 5499"/>
              <a:gd name="T14" fmla="*/ 1915 w 5477"/>
              <a:gd name="T15" fmla="*/ 4288 h 5499"/>
              <a:gd name="T16" fmla="*/ 1500 w 5477"/>
              <a:gd name="T17" fmla="*/ 4288 h 5499"/>
              <a:gd name="T18" fmla="*/ 2020 w 5477"/>
              <a:gd name="T19" fmla="*/ 3767 h 5499"/>
              <a:gd name="T20" fmla="*/ 0 w 5477"/>
              <a:gd name="T21" fmla="*/ 5499 h 5499"/>
              <a:gd name="T22" fmla="*/ 2549 w 5477"/>
              <a:gd name="T23" fmla="*/ 5499 h 5499"/>
              <a:gd name="T24" fmla="*/ 1627 w 5477"/>
              <a:gd name="T25" fmla="*/ 4576 h 5499"/>
              <a:gd name="T26" fmla="*/ 1915 w 5477"/>
              <a:gd name="T27" fmla="*/ 4288 h 5499"/>
              <a:gd name="T28" fmla="*/ 3776 w 5477"/>
              <a:gd name="T29" fmla="*/ 1892 h 5499"/>
              <a:gd name="T30" fmla="*/ 3201 w 5477"/>
              <a:gd name="T31" fmla="*/ 3336 h 5499"/>
              <a:gd name="T32" fmla="*/ 4425 w 5477"/>
              <a:gd name="T33" fmla="*/ 3336 h 5499"/>
              <a:gd name="T34" fmla="*/ 4425 w 5477"/>
              <a:gd name="T35" fmla="*/ 1970 h 5499"/>
              <a:gd name="T36" fmla="*/ 2739 w 5477"/>
              <a:gd name="T37" fmla="*/ 0 h 5499"/>
              <a:gd name="T38" fmla="*/ 1052 w 5477"/>
              <a:gd name="T39" fmla="*/ 1970 h 5499"/>
              <a:gd name="T40" fmla="*/ 1052 w 5477"/>
              <a:gd name="T41" fmla="*/ 3336 h 5499"/>
              <a:gd name="T42" fmla="*/ 2276 w 5477"/>
              <a:gd name="T43" fmla="*/ 3336 h 5499"/>
              <a:gd name="T44" fmla="*/ 1704 w 5477"/>
              <a:gd name="T45" fmla="*/ 1942 h 5499"/>
              <a:gd name="T46" fmla="*/ 1716 w 5477"/>
              <a:gd name="T47" fmla="*/ 1941 h 5499"/>
              <a:gd name="T48" fmla="*/ 2948 w 5477"/>
              <a:gd name="T49" fmla="*/ 1401 h 5499"/>
              <a:gd name="T50" fmla="*/ 3776 w 5477"/>
              <a:gd name="T51" fmla="*/ 1892 h 5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77" h="5499">
                <a:moveTo>
                  <a:pt x="5477" y="5499"/>
                </a:moveTo>
                <a:lnTo>
                  <a:pt x="2928" y="5499"/>
                </a:lnTo>
                <a:lnTo>
                  <a:pt x="3851" y="4576"/>
                </a:lnTo>
                <a:lnTo>
                  <a:pt x="3562" y="4288"/>
                </a:lnTo>
                <a:lnTo>
                  <a:pt x="3978" y="4288"/>
                </a:lnTo>
                <a:lnTo>
                  <a:pt x="3457" y="3768"/>
                </a:lnTo>
                <a:cubicBezTo>
                  <a:pt x="4620" y="3882"/>
                  <a:pt x="5477" y="4324"/>
                  <a:pt x="5477" y="5499"/>
                </a:cubicBezTo>
                <a:close/>
                <a:moveTo>
                  <a:pt x="1915" y="4288"/>
                </a:moveTo>
                <a:lnTo>
                  <a:pt x="1500" y="4288"/>
                </a:lnTo>
                <a:lnTo>
                  <a:pt x="2020" y="3767"/>
                </a:lnTo>
                <a:cubicBezTo>
                  <a:pt x="857" y="3881"/>
                  <a:pt x="0" y="4324"/>
                  <a:pt x="0" y="5499"/>
                </a:cubicBezTo>
                <a:lnTo>
                  <a:pt x="2549" y="5499"/>
                </a:lnTo>
                <a:lnTo>
                  <a:pt x="1627" y="4576"/>
                </a:lnTo>
                <a:lnTo>
                  <a:pt x="1915" y="4288"/>
                </a:lnTo>
                <a:close/>
                <a:moveTo>
                  <a:pt x="3776" y="1892"/>
                </a:moveTo>
                <a:cubicBezTo>
                  <a:pt x="3738" y="2408"/>
                  <a:pt x="3518" y="3012"/>
                  <a:pt x="3201" y="3336"/>
                </a:cubicBezTo>
                <a:lnTo>
                  <a:pt x="4425" y="3336"/>
                </a:lnTo>
                <a:lnTo>
                  <a:pt x="4425" y="1970"/>
                </a:lnTo>
                <a:cubicBezTo>
                  <a:pt x="4425" y="542"/>
                  <a:pt x="3670" y="0"/>
                  <a:pt x="2739" y="0"/>
                </a:cubicBezTo>
                <a:cubicBezTo>
                  <a:pt x="1807" y="0"/>
                  <a:pt x="1052" y="542"/>
                  <a:pt x="1052" y="1970"/>
                </a:cubicBezTo>
                <a:lnTo>
                  <a:pt x="1052" y="3336"/>
                </a:lnTo>
                <a:lnTo>
                  <a:pt x="2276" y="3336"/>
                </a:lnTo>
                <a:cubicBezTo>
                  <a:pt x="1970" y="3023"/>
                  <a:pt x="1752" y="2447"/>
                  <a:pt x="1704" y="1942"/>
                </a:cubicBezTo>
                <a:lnTo>
                  <a:pt x="1716" y="1941"/>
                </a:lnTo>
                <a:cubicBezTo>
                  <a:pt x="2243" y="1941"/>
                  <a:pt x="2698" y="1723"/>
                  <a:pt x="2948" y="1401"/>
                </a:cubicBezTo>
                <a:cubicBezTo>
                  <a:pt x="3131" y="1636"/>
                  <a:pt x="3425" y="1813"/>
                  <a:pt x="3776" y="1892"/>
                </a:cubicBezTo>
                <a:close/>
              </a:path>
            </a:pathLst>
          </a:custGeom>
          <a:solidFill>
            <a:schemeClr val="bg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9" name="user_125693">
            <a:extLst>
              <a:ext uri="{FF2B5EF4-FFF2-40B4-BE49-F238E27FC236}">
                <a16:creationId xmlns:a16="http://schemas.microsoft.com/office/drawing/2014/main" id="{915AD6D0-266F-443B-A72C-D39D2C6F446A}"/>
              </a:ext>
            </a:extLst>
          </p:cNvPr>
          <p:cNvSpPr>
            <a:spLocks noChangeAspect="1"/>
          </p:cNvSpPr>
          <p:nvPr/>
        </p:nvSpPr>
        <p:spPr bwMode="auto">
          <a:xfrm>
            <a:off x="2038637" y="2353699"/>
            <a:ext cx="565291" cy="609685"/>
          </a:xfrm>
          <a:custGeom>
            <a:avLst/>
            <a:gdLst>
              <a:gd name="T0" fmla="*/ 5806 w 6024"/>
              <a:gd name="T1" fmla="*/ 5195 h 6507"/>
              <a:gd name="T2" fmla="*/ 4043 w 6024"/>
              <a:gd name="T3" fmla="*/ 4064 h 6507"/>
              <a:gd name="T4" fmla="*/ 4012 w 6024"/>
              <a:gd name="T5" fmla="*/ 4015 h 6507"/>
              <a:gd name="T6" fmla="*/ 4012 w 6024"/>
              <a:gd name="T7" fmla="*/ 2820 h 6507"/>
              <a:gd name="T8" fmla="*/ 4262 w 6024"/>
              <a:gd name="T9" fmla="*/ 2355 h 6507"/>
              <a:gd name="T10" fmla="*/ 4262 w 6024"/>
              <a:gd name="T11" fmla="*/ 1116 h 6507"/>
              <a:gd name="T12" fmla="*/ 3146 w 6024"/>
              <a:gd name="T13" fmla="*/ 0 h 6507"/>
              <a:gd name="T14" fmla="*/ 3012 w 6024"/>
              <a:gd name="T15" fmla="*/ 0 h 6507"/>
              <a:gd name="T16" fmla="*/ 2879 w 6024"/>
              <a:gd name="T17" fmla="*/ 0 h 6507"/>
              <a:gd name="T18" fmla="*/ 1763 w 6024"/>
              <a:gd name="T19" fmla="*/ 1116 h 6507"/>
              <a:gd name="T20" fmla="*/ 1763 w 6024"/>
              <a:gd name="T21" fmla="*/ 2355 h 6507"/>
              <a:gd name="T22" fmla="*/ 2012 w 6024"/>
              <a:gd name="T23" fmla="*/ 2820 h 6507"/>
              <a:gd name="T24" fmla="*/ 2012 w 6024"/>
              <a:gd name="T25" fmla="*/ 4013 h 6507"/>
              <a:gd name="T26" fmla="*/ 1982 w 6024"/>
              <a:gd name="T27" fmla="*/ 4063 h 6507"/>
              <a:gd name="T28" fmla="*/ 219 w 6024"/>
              <a:gd name="T29" fmla="*/ 5193 h 6507"/>
              <a:gd name="T30" fmla="*/ 0 w 6024"/>
              <a:gd name="T31" fmla="*/ 5657 h 6507"/>
              <a:gd name="T32" fmla="*/ 0 w 6024"/>
              <a:gd name="T33" fmla="*/ 6507 h 6507"/>
              <a:gd name="T34" fmla="*/ 2616 w 6024"/>
              <a:gd name="T35" fmla="*/ 6507 h 6507"/>
              <a:gd name="T36" fmla="*/ 2875 w 6024"/>
              <a:gd name="T37" fmla="*/ 5323 h 6507"/>
              <a:gd name="T38" fmla="*/ 3012 w 6024"/>
              <a:gd name="T39" fmla="*/ 4559 h 6507"/>
              <a:gd name="T40" fmla="*/ 3012 w 6024"/>
              <a:gd name="T41" fmla="*/ 4559 h 6507"/>
              <a:gd name="T42" fmla="*/ 3012 w 6024"/>
              <a:gd name="T43" fmla="*/ 4559 h 6507"/>
              <a:gd name="T44" fmla="*/ 3150 w 6024"/>
              <a:gd name="T45" fmla="*/ 5323 h 6507"/>
              <a:gd name="T46" fmla="*/ 3408 w 6024"/>
              <a:gd name="T47" fmla="*/ 6507 h 6507"/>
              <a:gd name="T48" fmla="*/ 6024 w 6024"/>
              <a:gd name="T49" fmla="*/ 6507 h 6507"/>
              <a:gd name="T50" fmla="*/ 6024 w 6024"/>
              <a:gd name="T51" fmla="*/ 5657 h 6507"/>
              <a:gd name="T52" fmla="*/ 5806 w 6024"/>
              <a:gd name="T53" fmla="*/ 5195 h 6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24" h="6507">
                <a:moveTo>
                  <a:pt x="5806" y="5195"/>
                </a:moveTo>
                <a:cubicBezTo>
                  <a:pt x="5039" y="4564"/>
                  <a:pt x="4211" y="4147"/>
                  <a:pt x="4043" y="4064"/>
                </a:cubicBezTo>
                <a:cubicBezTo>
                  <a:pt x="4024" y="4055"/>
                  <a:pt x="4012" y="4036"/>
                  <a:pt x="4012" y="4015"/>
                </a:cubicBezTo>
                <a:lnTo>
                  <a:pt x="4012" y="2820"/>
                </a:lnTo>
                <a:cubicBezTo>
                  <a:pt x="4163" y="2720"/>
                  <a:pt x="4262" y="2549"/>
                  <a:pt x="4262" y="2355"/>
                </a:cubicBezTo>
                <a:lnTo>
                  <a:pt x="4262" y="1116"/>
                </a:lnTo>
                <a:cubicBezTo>
                  <a:pt x="4262" y="500"/>
                  <a:pt x="3762" y="0"/>
                  <a:pt x="3146" y="0"/>
                </a:cubicBezTo>
                <a:lnTo>
                  <a:pt x="3012" y="0"/>
                </a:lnTo>
                <a:lnTo>
                  <a:pt x="2879" y="0"/>
                </a:lnTo>
                <a:cubicBezTo>
                  <a:pt x="2263" y="0"/>
                  <a:pt x="1763" y="500"/>
                  <a:pt x="1763" y="1116"/>
                </a:cubicBezTo>
                <a:lnTo>
                  <a:pt x="1763" y="2355"/>
                </a:lnTo>
                <a:cubicBezTo>
                  <a:pt x="1763" y="2548"/>
                  <a:pt x="1862" y="2719"/>
                  <a:pt x="2012" y="2820"/>
                </a:cubicBezTo>
                <a:lnTo>
                  <a:pt x="2012" y="4013"/>
                </a:lnTo>
                <a:cubicBezTo>
                  <a:pt x="2012" y="4035"/>
                  <a:pt x="2000" y="4053"/>
                  <a:pt x="1982" y="4063"/>
                </a:cubicBezTo>
                <a:cubicBezTo>
                  <a:pt x="1814" y="4145"/>
                  <a:pt x="986" y="4563"/>
                  <a:pt x="219" y="5193"/>
                </a:cubicBezTo>
                <a:cubicBezTo>
                  <a:pt x="80" y="5307"/>
                  <a:pt x="0" y="5477"/>
                  <a:pt x="0" y="5657"/>
                </a:cubicBezTo>
                <a:lnTo>
                  <a:pt x="0" y="6507"/>
                </a:lnTo>
                <a:lnTo>
                  <a:pt x="2616" y="6507"/>
                </a:lnTo>
                <a:lnTo>
                  <a:pt x="2875" y="5323"/>
                </a:lnTo>
                <a:cubicBezTo>
                  <a:pt x="2352" y="4595"/>
                  <a:pt x="2914" y="4559"/>
                  <a:pt x="3012" y="4559"/>
                </a:cubicBezTo>
                <a:lnTo>
                  <a:pt x="3012" y="4559"/>
                </a:lnTo>
                <a:lnTo>
                  <a:pt x="3012" y="4559"/>
                </a:lnTo>
                <a:cubicBezTo>
                  <a:pt x="3110" y="4560"/>
                  <a:pt x="3671" y="4595"/>
                  <a:pt x="3150" y="5323"/>
                </a:cubicBezTo>
                <a:lnTo>
                  <a:pt x="3408" y="6507"/>
                </a:lnTo>
                <a:lnTo>
                  <a:pt x="6024" y="6507"/>
                </a:lnTo>
                <a:lnTo>
                  <a:pt x="6024" y="5657"/>
                </a:lnTo>
                <a:cubicBezTo>
                  <a:pt x="6024" y="5479"/>
                  <a:pt x="5944" y="5308"/>
                  <a:pt x="5806" y="5195"/>
                </a:cubicBezTo>
                <a:close/>
              </a:path>
            </a:pathLst>
          </a:custGeom>
          <a:solidFill>
            <a:schemeClr val="accent1"/>
          </a:solidFill>
          <a:ln>
            <a:noFill/>
          </a:ln>
        </p:spPr>
        <p:txBody>
          <a:bodyPr/>
          <a:lstStyle/>
          <a:p>
            <a:endParaRPr lang="zh-CN" altLang="en-US"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0" name="user_125693">
            <a:extLst>
              <a:ext uri="{FF2B5EF4-FFF2-40B4-BE49-F238E27FC236}">
                <a16:creationId xmlns:a16="http://schemas.microsoft.com/office/drawing/2014/main" id="{89AB4C02-20E0-4BEF-9F85-94372E13B60F}"/>
              </a:ext>
            </a:extLst>
          </p:cNvPr>
          <p:cNvSpPr>
            <a:spLocks noChangeAspect="1"/>
          </p:cNvSpPr>
          <p:nvPr/>
        </p:nvSpPr>
        <p:spPr bwMode="auto">
          <a:xfrm>
            <a:off x="9588072" y="2353699"/>
            <a:ext cx="565291" cy="609685"/>
          </a:xfrm>
          <a:custGeom>
            <a:avLst/>
            <a:gdLst>
              <a:gd name="T0" fmla="*/ 5806 w 6024"/>
              <a:gd name="T1" fmla="*/ 5195 h 6507"/>
              <a:gd name="T2" fmla="*/ 4043 w 6024"/>
              <a:gd name="T3" fmla="*/ 4064 h 6507"/>
              <a:gd name="T4" fmla="*/ 4012 w 6024"/>
              <a:gd name="T5" fmla="*/ 4015 h 6507"/>
              <a:gd name="T6" fmla="*/ 4012 w 6024"/>
              <a:gd name="T7" fmla="*/ 2820 h 6507"/>
              <a:gd name="T8" fmla="*/ 4262 w 6024"/>
              <a:gd name="T9" fmla="*/ 2355 h 6507"/>
              <a:gd name="T10" fmla="*/ 4262 w 6024"/>
              <a:gd name="T11" fmla="*/ 1116 h 6507"/>
              <a:gd name="T12" fmla="*/ 3146 w 6024"/>
              <a:gd name="T13" fmla="*/ 0 h 6507"/>
              <a:gd name="T14" fmla="*/ 3012 w 6024"/>
              <a:gd name="T15" fmla="*/ 0 h 6507"/>
              <a:gd name="T16" fmla="*/ 2879 w 6024"/>
              <a:gd name="T17" fmla="*/ 0 h 6507"/>
              <a:gd name="T18" fmla="*/ 1763 w 6024"/>
              <a:gd name="T19" fmla="*/ 1116 h 6507"/>
              <a:gd name="T20" fmla="*/ 1763 w 6024"/>
              <a:gd name="T21" fmla="*/ 2355 h 6507"/>
              <a:gd name="T22" fmla="*/ 2012 w 6024"/>
              <a:gd name="T23" fmla="*/ 2820 h 6507"/>
              <a:gd name="T24" fmla="*/ 2012 w 6024"/>
              <a:gd name="T25" fmla="*/ 4013 h 6507"/>
              <a:gd name="T26" fmla="*/ 1982 w 6024"/>
              <a:gd name="T27" fmla="*/ 4063 h 6507"/>
              <a:gd name="T28" fmla="*/ 219 w 6024"/>
              <a:gd name="T29" fmla="*/ 5193 h 6507"/>
              <a:gd name="T30" fmla="*/ 0 w 6024"/>
              <a:gd name="T31" fmla="*/ 5657 h 6507"/>
              <a:gd name="T32" fmla="*/ 0 w 6024"/>
              <a:gd name="T33" fmla="*/ 6507 h 6507"/>
              <a:gd name="T34" fmla="*/ 2616 w 6024"/>
              <a:gd name="T35" fmla="*/ 6507 h 6507"/>
              <a:gd name="T36" fmla="*/ 2875 w 6024"/>
              <a:gd name="T37" fmla="*/ 5323 h 6507"/>
              <a:gd name="T38" fmla="*/ 3012 w 6024"/>
              <a:gd name="T39" fmla="*/ 4559 h 6507"/>
              <a:gd name="T40" fmla="*/ 3012 w 6024"/>
              <a:gd name="T41" fmla="*/ 4559 h 6507"/>
              <a:gd name="T42" fmla="*/ 3012 w 6024"/>
              <a:gd name="T43" fmla="*/ 4559 h 6507"/>
              <a:gd name="T44" fmla="*/ 3150 w 6024"/>
              <a:gd name="T45" fmla="*/ 5323 h 6507"/>
              <a:gd name="T46" fmla="*/ 3408 w 6024"/>
              <a:gd name="T47" fmla="*/ 6507 h 6507"/>
              <a:gd name="T48" fmla="*/ 6024 w 6024"/>
              <a:gd name="T49" fmla="*/ 6507 h 6507"/>
              <a:gd name="T50" fmla="*/ 6024 w 6024"/>
              <a:gd name="T51" fmla="*/ 5657 h 6507"/>
              <a:gd name="T52" fmla="*/ 5806 w 6024"/>
              <a:gd name="T53" fmla="*/ 5195 h 6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24" h="6507">
                <a:moveTo>
                  <a:pt x="5806" y="5195"/>
                </a:moveTo>
                <a:cubicBezTo>
                  <a:pt x="5039" y="4564"/>
                  <a:pt x="4211" y="4147"/>
                  <a:pt x="4043" y="4064"/>
                </a:cubicBezTo>
                <a:cubicBezTo>
                  <a:pt x="4024" y="4055"/>
                  <a:pt x="4012" y="4036"/>
                  <a:pt x="4012" y="4015"/>
                </a:cubicBezTo>
                <a:lnTo>
                  <a:pt x="4012" y="2820"/>
                </a:lnTo>
                <a:cubicBezTo>
                  <a:pt x="4163" y="2720"/>
                  <a:pt x="4262" y="2549"/>
                  <a:pt x="4262" y="2355"/>
                </a:cubicBezTo>
                <a:lnTo>
                  <a:pt x="4262" y="1116"/>
                </a:lnTo>
                <a:cubicBezTo>
                  <a:pt x="4262" y="500"/>
                  <a:pt x="3762" y="0"/>
                  <a:pt x="3146" y="0"/>
                </a:cubicBezTo>
                <a:lnTo>
                  <a:pt x="3012" y="0"/>
                </a:lnTo>
                <a:lnTo>
                  <a:pt x="2879" y="0"/>
                </a:lnTo>
                <a:cubicBezTo>
                  <a:pt x="2263" y="0"/>
                  <a:pt x="1763" y="500"/>
                  <a:pt x="1763" y="1116"/>
                </a:cubicBezTo>
                <a:lnTo>
                  <a:pt x="1763" y="2355"/>
                </a:lnTo>
                <a:cubicBezTo>
                  <a:pt x="1763" y="2548"/>
                  <a:pt x="1862" y="2719"/>
                  <a:pt x="2012" y="2820"/>
                </a:cubicBezTo>
                <a:lnTo>
                  <a:pt x="2012" y="4013"/>
                </a:lnTo>
                <a:cubicBezTo>
                  <a:pt x="2012" y="4035"/>
                  <a:pt x="2000" y="4053"/>
                  <a:pt x="1982" y="4063"/>
                </a:cubicBezTo>
                <a:cubicBezTo>
                  <a:pt x="1814" y="4145"/>
                  <a:pt x="986" y="4563"/>
                  <a:pt x="219" y="5193"/>
                </a:cubicBezTo>
                <a:cubicBezTo>
                  <a:pt x="80" y="5307"/>
                  <a:pt x="0" y="5477"/>
                  <a:pt x="0" y="5657"/>
                </a:cubicBezTo>
                <a:lnTo>
                  <a:pt x="0" y="6507"/>
                </a:lnTo>
                <a:lnTo>
                  <a:pt x="2616" y="6507"/>
                </a:lnTo>
                <a:lnTo>
                  <a:pt x="2875" y="5323"/>
                </a:lnTo>
                <a:cubicBezTo>
                  <a:pt x="2352" y="4595"/>
                  <a:pt x="2914" y="4559"/>
                  <a:pt x="3012" y="4559"/>
                </a:cubicBezTo>
                <a:lnTo>
                  <a:pt x="3012" y="4559"/>
                </a:lnTo>
                <a:lnTo>
                  <a:pt x="3012" y="4559"/>
                </a:lnTo>
                <a:cubicBezTo>
                  <a:pt x="3110" y="4560"/>
                  <a:pt x="3671" y="4595"/>
                  <a:pt x="3150" y="5323"/>
                </a:cubicBezTo>
                <a:lnTo>
                  <a:pt x="3408" y="6507"/>
                </a:lnTo>
                <a:lnTo>
                  <a:pt x="6024" y="6507"/>
                </a:lnTo>
                <a:lnTo>
                  <a:pt x="6024" y="5657"/>
                </a:lnTo>
                <a:cubicBezTo>
                  <a:pt x="6024" y="5479"/>
                  <a:pt x="5944" y="5308"/>
                  <a:pt x="5806" y="5195"/>
                </a:cubicBezTo>
                <a:close/>
              </a:path>
            </a:pathLst>
          </a:custGeom>
          <a:solidFill>
            <a:schemeClr val="accent1"/>
          </a:solidFill>
          <a:ln>
            <a:noFill/>
          </a:ln>
        </p:spPr>
        <p:txBody>
          <a:bodyPr/>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1" name="îṥlïḋé">
            <a:extLst>
              <a:ext uri="{FF2B5EF4-FFF2-40B4-BE49-F238E27FC236}">
                <a16:creationId xmlns:a16="http://schemas.microsoft.com/office/drawing/2014/main" id="{51A2C0CB-6156-4EDC-883F-63B9005F29ED}"/>
              </a:ext>
            </a:extLst>
          </p:cNvPr>
          <p:cNvSpPr/>
          <p:nvPr/>
        </p:nvSpPr>
        <p:spPr bwMode="auto">
          <a:xfrm>
            <a:off x="1330542" y="3619728"/>
            <a:ext cx="1857979"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Thank you for using the 588ku PPT template. </a:t>
            </a:r>
          </a:p>
        </p:txBody>
      </p:sp>
      <p:sp>
        <p:nvSpPr>
          <p:cNvPr id="12" name="文本框 11">
            <a:extLst>
              <a:ext uri="{FF2B5EF4-FFF2-40B4-BE49-F238E27FC236}">
                <a16:creationId xmlns:a16="http://schemas.microsoft.com/office/drawing/2014/main" id="{54442343-19C3-456E-BA4C-038E6AB7AD1B}"/>
              </a:ext>
            </a:extLst>
          </p:cNvPr>
          <p:cNvSpPr txBox="1"/>
          <p:nvPr/>
        </p:nvSpPr>
        <p:spPr>
          <a:xfrm>
            <a:off x="1705533" y="3257521"/>
            <a:ext cx="1107996" cy="369332"/>
          </a:xfrm>
          <a:prstGeom prst="rect">
            <a:avLst/>
          </a:prstGeom>
          <a:noFill/>
        </p:spPr>
        <p:txBody>
          <a:bodyPr wrap="none" rtlCol="0">
            <a:spAutoFit/>
          </a:bodyPr>
          <a:lstStyle/>
          <a:p>
            <a:pPr algn="ctr"/>
            <a:r>
              <a:rPr kumimoji="1" lang="zh-CN" alt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输入标题</a:t>
            </a:r>
          </a:p>
        </p:txBody>
      </p:sp>
      <p:sp>
        <p:nvSpPr>
          <p:cNvPr id="13" name="îṥlïḋé">
            <a:extLst>
              <a:ext uri="{FF2B5EF4-FFF2-40B4-BE49-F238E27FC236}">
                <a16:creationId xmlns:a16="http://schemas.microsoft.com/office/drawing/2014/main" id="{F783F916-38C0-40C0-B316-2AE52AF9169F}"/>
              </a:ext>
            </a:extLst>
          </p:cNvPr>
          <p:cNvSpPr/>
          <p:nvPr/>
        </p:nvSpPr>
        <p:spPr bwMode="auto">
          <a:xfrm>
            <a:off x="5167010" y="3619728"/>
            <a:ext cx="1857979"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Thank you for using the 588ku PPT template. </a:t>
            </a:r>
          </a:p>
        </p:txBody>
      </p:sp>
      <p:sp>
        <p:nvSpPr>
          <p:cNvPr id="14" name="文本框 13">
            <a:extLst>
              <a:ext uri="{FF2B5EF4-FFF2-40B4-BE49-F238E27FC236}">
                <a16:creationId xmlns:a16="http://schemas.microsoft.com/office/drawing/2014/main" id="{1BD862C4-6CD8-4F1C-B912-0526F078C0A8}"/>
              </a:ext>
            </a:extLst>
          </p:cNvPr>
          <p:cNvSpPr txBox="1"/>
          <p:nvPr/>
        </p:nvSpPr>
        <p:spPr>
          <a:xfrm>
            <a:off x="5542001" y="3257521"/>
            <a:ext cx="1107996" cy="369332"/>
          </a:xfrm>
          <a:prstGeom prst="rect">
            <a:avLst/>
          </a:prstGeom>
          <a:noFill/>
        </p:spPr>
        <p:txBody>
          <a:bodyPr wrap="none" rtlCol="0">
            <a:spAutoFit/>
          </a:bodyPr>
          <a:lstStyle/>
          <a:p>
            <a:pPr algn="ctr"/>
            <a:r>
              <a:rPr kumimoji="1" lang="zh-CN" alt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输入标题</a:t>
            </a:r>
          </a:p>
        </p:txBody>
      </p:sp>
      <p:sp>
        <p:nvSpPr>
          <p:cNvPr id="15" name="îṥlïḋé">
            <a:extLst>
              <a:ext uri="{FF2B5EF4-FFF2-40B4-BE49-F238E27FC236}">
                <a16:creationId xmlns:a16="http://schemas.microsoft.com/office/drawing/2014/main" id="{0407C849-F40D-4B7F-A33E-5CC3CBF29939}"/>
              </a:ext>
            </a:extLst>
          </p:cNvPr>
          <p:cNvSpPr/>
          <p:nvPr/>
        </p:nvSpPr>
        <p:spPr bwMode="auto">
          <a:xfrm>
            <a:off x="9003479" y="3581236"/>
            <a:ext cx="1857979"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Thank you for using the 588ku PPT template. </a:t>
            </a:r>
          </a:p>
        </p:txBody>
      </p:sp>
      <p:sp>
        <p:nvSpPr>
          <p:cNvPr id="16" name="文本框 15">
            <a:extLst>
              <a:ext uri="{FF2B5EF4-FFF2-40B4-BE49-F238E27FC236}">
                <a16:creationId xmlns:a16="http://schemas.microsoft.com/office/drawing/2014/main" id="{3CEF2CAD-B0CF-46F1-AFBD-800602E82F64}"/>
              </a:ext>
            </a:extLst>
          </p:cNvPr>
          <p:cNvSpPr txBox="1"/>
          <p:nvPr/>
        </p:nvSpPr>
        <p:spPr>
          <a:xfrm>
            <a:off x="9378470" y="3219029"/>
            <a:ext cx="1107996" cy="369332"/>
          </a:xfrm>
          <a:prstGeom prst="rect">
            <a:avLst/>
          </a:prstGeom>
          <a:noFill/>
        </p:spPr>
        <p:txBody>
          <a:bodyPr wrap="none" rtlCol="0">
            <a:spAutoFit/>
          </a:bodyPr>
          <a:lstStyle/>
          <a:p>
            <a:pPr algn="ctr"/>
            <a:r>
              <a:rPr kumimoji="1" lang="zh-CN" alt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输入标题</a:t>
            </a:r>
          </a:p>
        </p:txBody>
      </p:sp>
      <p:sp>
        <p:nvSpPr>
          <p:cNvPr id="17" name="矩形 16">
            <a:extLst>
              <a:ext uri="{FF2B5EF4-FFF2-40B4-BE49-F238E27FC236}">
                <a16:creationId xmlns:a16="http://schemas.microsoft.com/office/drawing/2014/main" id="{520128C6-98D9-4216-B5D6-1F7F4D607CCB}"/>
              </a:ext>
            </a:extLst>
          </p:cNvPr>
          <p:cNvSpPr/>
          <p:nvPr/>
        </p:nvSpPr>
        <p:spPr>
          <a:xfrm>
            <a:off x="4772570" y="5103485"/>
            <a:ext cx="2646860" cy="584767"/>
          </a:xfrm>
          <a:prstGeom prst="rect">
            <a:avLst/>
          </a:prstGeom>
        </p:spPr>
        <p:txBody>
          <a:bodyPr wrap="none" lIns="91431" tIns="45716" rIns="91431" bIns="45716">
            <a:spAutoFit/>
          </a:bodyPr>
          <a:lstStyle/>
          <a:p>
            <a:r>
              <a:rPr lang="zh-CN" altLang="en-US" sz="3200" dirty="0">
                <a:latin typeface="思源黑体 CN Light" panose="020B0300000000000000" pitchFamily="34" charset="-122"/>
                <a:ea typeface="思源黑体 CN Light" panose="020B0300000000000000" pitchFamily="34" charset="-122"/>
                <a:sym typeface="思源黑体 CN Light" panose="020B0300000000000000" pitchFamily="34" charset="-122"/>
              </a:rPr>
              <a:t>输入你的标题</a:t>
            </a:r>
            <a:endParaRPr lang="en-US" altLang="zh-CN" sz="3200"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8" name="îṥlïḋé">
            <a:extLst>
              <a:ext uri="{FF2B5EF4-FFF2-40B4-BE49-F238E27FC236}">
                <a16:creationId xmlns:a16="http://schemas.microsoft.com/office/drawing/2014/main" id="{A1B1E8F6-20F0-44B6-B2C5-7039CA03F708}"/>
              </a:ext>
            </a:extLst>
          </p:cNvPr>
          <p:cNvSpPr/>
          <p:nvPr/>
        </p:nvSpPr>
        <p:spPr bwMode="auto">
          <a:xfrm>
            <a:off x="2129829" y="5749808"/>
            <a:ext cx="7932341" cy="9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4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Thank you for using the 588ku PPT template. Please enter what you need here. Thank you for using the 588ku PPT template. </a:t>
            </a:r>
          </a:p>
        </p:txBody>
      </p:sp>
      <p:grpSp>
        <p:nvGrpSpPr>
          <p:cNvPr id="20" name="组合 19">
            <a:extLst>
              <a:ext uri="{FF2B5EF4-FFF2-40B4-BE49-F238E27FC236}">
                <a16:creationId xmlns:a16="http://schemas.microsoft.com/office/drawing/2014/main" id="{DF1DABE0-D940-4C38-8166-F9A51EDF6CAE}"/>
              </a:ext>
            </a:extLst>
          </p:cNvPr>
          <p:cNvGrpSpPr/>
          <p:nvPr/>
        </p:nvGrpSpPr>
        <p:grpSpPr>
          <a:xfrm>
            <a:off x="0" y="0"/>
            <a:ext cx="2134045" cy="1272084"/>
            <a:chOff x="73660" y="99675"/>
            <a:chExt cx="2134045" cy="1272084"/>
          </a:xfrm>
        </p:grpSpPr>
        <p:cxnSp>
          <p:nvCxnSpPr>
            <p:cNvPr id="25" name="直接连接符 24">
              <a:extLst>
                <a:ext uri="{FF2B5EF4-FFF2-40B4-BE49-F238E27FC236}">
                  <a16:creationId xmlns:a16="http://schemas.microsoft.com/office/drawing/2014/main" id="{AC2B09BD-FFD6-4ACA-B150-CF75E7995837}"/>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C37DA31-08D2-47A7-B829-C821E84696CA}"/>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D05AB85-7417-4518-9E16-F682B7B2D624}"/>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3C8D8A2F-7276-45D2-B0B7-73F243F1C008}"/>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29" name="椭圆 28">
              <a:extLst>
                <a:ext uri="{FF2B5EF4-FFF2-40B4-BE49-F238E27FC236}">
                  <a16:creationId xmlns:a16="http://schemas.microsoft.com/office/drawing/2014/main" id="{30A9FF72-C3FA-4D24-99EF-9F6AEACC52C8}"/>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0" name="椭圆 29">
              <a:extLst>
                <a:ext uri="{FF2B5EF4-FFF2-40B4-BE49-F238E27FC236}">
                  <a16:creationId xmlns:a16="http://schemas.microsoft.com/office/drawing/2014/main" id="{8834E2FB-5D59-457D-9E86-918A05E82638}"/>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1" name="椭圆 30">
              <a:extLst>
                <a:ext uri="{FF2B5EF4-FFF2-40B4-BE49-F238E27FC236}">
                  <a16:creationId xmlns:a16="http://schemas.microsoft.com/office/drawing/2014/main" id="{5C42ACCF-6114-48F1-8193-DAC1CE4211A6}"/>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2" name="椭圆 31">
              <a:extLst>
                <a:ext uri="{FF2B5EF4-FFF2-40B4-BE49-F238E27FC236}">
                  <a16:creationId xmlns:a16="http://schemas.microsoft.com/office/drawing/2014/main" id="{9C43FE99-E01C-4FF0-B317-9BD610C64C11}"/>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3" name="文本框 32">
              <a:extLst>
                <a:ext uri="{FF2B5EF4-FFF2-40B4-BE49-F238E27FC236}">
                  <a16:creationId xmlns:a16="http://schemas.microsoft.com/office/drawing/2014/main" id="{8F0ECEB6-324A-4984-BF0D-D646AD8E674D}"/>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01</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109398629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5">
            <a:extLst>
              <a:ext uri="{FF2B5EF4-FFF2-40B4-BE49-F238E27FC236}">
                <a16:creationId xmlns:a16="http://schemas.microsoft.com/office/drawing/2014/main" id="{5E0F28E0-04F1-4CBF-B5C0-1B880E86D6B3}"/>
              </a:ext>
            </a:extLst>
          </p:cNvPr>
          <p:cNvSpPr/>
          <p:nvPr/>
        </p:nvSpPr>
        <p:spPr bwMode="auto">
          <a:xfrm>
            <a:off x="1742604" y="1710401"/>
            <a:ext cx="1712055" cy="896791"/>
          </a:xfrm>
          <a:custGeom>
            <a:avLst/>
            <a:gdLst>
              <a:gd name="T0" fmla="*/ 17 w 186"/>
              <a:gd name="T1" fmla="*/ 97 h 97"/>
              <a:gd name="T2" fmla="*/ 17 w 186"/>
              <a:gd name="T3" fmla="*/ 93 h 97"/>
              <a:gd name="T4" fmla="*/ 93 w 186"/>
              <a:gd name="T5" fmla="*/ 17 h 97"/>
              <a:gd name="T6" fmla="*/ 169 w 186"/>
              <a:gd name="T7" fmla="*/ 93 h 97"/>
              <a:gd name="T8" fmla="*/ 169 w 186"/>
              <a:gd name="T9" fmla="*/ 97 h 97"/>
              <a:gd name="T10" fmla="*/ 186 w 186"/>
              <a:gd name="T11" fmla="*/ 97 h 97"/>
              <a:gd name="T12" fmla="*/ 186 w 186"/>
              <a:gd name="T13" fmla="*/ 93 h 97"/>
              <a:gd name="T14" fmla="*/ 93 w 186"/>
              <a:gd name="T15" fmla="*/ 0 h 97"/>
              <a:gd name="T16" fmla="*/ 0 w 186"/>
              <a:gd name="T17" fmla="*/ 93 h 97"/>
              <a:gd name="T18" fmla="*/ 0 w 186"/>
              <a:gd name="T19" fmla="*/ 97 h 97"/>
              <a:gd name="T20" fmla="*/ 17 w 186"/>
              <a:gd name="T2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97">
                <a:moveTo>
                  <a:pt x="17" y="97"/>
                </a:moveTo>
                <a:cubicBezTo>
                  <a:pt x="17" y="96"/>
                  <a:pt x="17" y="94"/>
                  <a:pt x="17" y="93"/>
                </a:cubicBezTo>
                <a:cubicBezTo>
                  <a:pt x="17" y="51"/>
                  <a:pt x="51" y="17"/>
                  <a:pt x="93" y="17"/>
                </a:cubicBezTo>
                <a:cubicBezTo>
                  <a:pt x="135" y="17"/>
                  <a:pt x="169" y="51"/>
                  <a:pt x="169" y="93"/>
                </a:cubicBezTo>
                <a:cubicBezTo>
                  <a:pt x="169" y="94"/>
                  <a:pt x="169" y="96"/>
                  <a:pt x="169" y="97"/>
                </a:cubicBezTo>
                <a:cubicBezTo>
                  <a:pt x="186" y="97"/>
                  <a:pt x="186" y="97"/>
                  <a:pt x="186" y="97"/>
                </a:cubicBezTo>
                <a:cubicBezTo>
                  <a:pt x="186" y="96"/>
                  <a:pt x="186" y="94"/>
                  <a:pt x="186" y="93"/>
                </a:cubicBezTo>
                <a:cubicBezTo>
                  <a:pt x="186" y="42"/>
                  <a:pt x="145" y="0"/>
                  <a:pt x="93" y="0"/>
                </a:cubicBezTo>
                <a:cubicBezTo>
                  <a:pt x="42" y="0"/>
                  <a:pt x="0" y="42"/>
                  <a:pt x="0" y="93"/>
                </a:cubicBezTo>
                <a:cubicBezTo>
                  <a:pt x="0" y="94"/>
                  <a:pt x="0" y="96"/>
                  <a:pt x="0" y="97"/>
                </a:cubicBezTo>
                <a:lnTo>
                  <a:pt x="17" y="97"/>
                </a:lnTo>
                <a:close/>
              </a:path>
            </a:pathLst>
          </a:custGeom>
          <a:solidFill>
            <a:srgbClr val="CA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 name="Freeform 26">
            <a:extLst>
              <a:ext uri="{FF2B5EF4-FFF2-40B4-BE49-F238E27FC236}">
                <a16:creationId xmlns:a16="http://schemas.microsoft.com/office/drawing/2014/main" id="{D9FAFD36-D41E-4041-85B3-F033029600F9}"/>
              </a:ext>
            </a:extLst>
          </p:cNvPr>
          <p:cNvSpPr/>
          <p:nvPr/>
        </p:nvSpPr>
        <p:spPr bwMode="auto">
          <a:xfrm>
            <a:off x="1742604" y="2614956"/>
            <a:ext cx="1712055" cy="1009375"/>
          </a:xfrm>
          <a:custGeom>
            <a:avLst/>
            <a:gdLst>
              <a:gd name="T0" fmla="*/ 169 w 186"/>
              <a:gd name="T1" fmla="*/ 0 h 109"/>
              <a:gd name="T2" fmla="*/ 93 w 186"/>
              <a:gd name="T3" fmla="*/ 71 h 109"/>
              <a:gd name="T4" fmla="*/ 18 w 186"/>
              <a:gd name="T5" fmla="*/ 0 h 109"/>
              <a:gd name="T6" fmla="*/ 0 w 186"/>
              <a:gd name="T7" fmla="*/ 0 h 109"/>
              <a:gd name="T8" fmla="*/ 81 w 186"/>
              <a:gd name="T9" fmla="*/ 88 h 109"/>
              <a:gd name="T10" fmla="*/ 93 w 186"/>
              <a:gd name="T11" fmla="*/ 109 h 109"/>
              <a:gd name="T12" fmla="*/ 106 w 186"/>
              <a:gd name="T13" fmla="*/ 88 h 109"/>
              <a:gd name="T14" fmla="*/ 186 w 186"/>
              <a:gd name="T15" fmla="*/ 0 h 109"/>
              <a:gd name="T16" fmla="*/ 169 w 18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09">
                <a:moveTo>
                  <a:pt x="169" y="0"/>
                </a:moveTo>
                <a:cubicBezTo>
                  <a:pt x="166" y="40"/>
                  <a:pt x="133" y="71"/>
                  <a:pt x="93" y="71"/>
                </a:cubicBezTo>
                <a:cubicBezTo>
                  <a:pt x="53" y="71"/>
                  <a:pt x="20" y="40"/>
                  <a:pt x="18" y="0"/>
                </a:cubicBezTo>
                <a:cubicBezTo>
                  <a:pt x="0" y="0"/>
                  <a:pt x="0" y="0"/>
                  <a:pt x="0" y="0"/>
                </a:cubicBezTo>
                <a:cubicBezTo>
                  <a:pt x="3" y="45"/>
                  <a:pt x="37" y="82"/>
                  <a:pt x="81" y="88"/>
                </a:cubicBezTo>
                <a:cubicBezTo>
                  <a:pt x="93" y="109"/>
                  <a:pt x="93" y="109"/>
                  <a:pt x="93" y="109"/>
                </a:cubicBezTo>
                <a:cubicBezTo>
                  <a:pt x="106" y="88"/>
                  <a:pt x="106" y="88"/>
                  <a:pt x="106" y="88"/>
                </a:cubicBezTo>
                <a:cubicBezTo>
                  <a:pt x="150" y="82"/>
                  <a:pt x="184" y="45"/>
                  <a:pt x="186" y="0"/>
                </a:cubicBezTo>
                <a:lnTo>
                  <a:pt x="169" y="0"/>
                </a:lnTo>
                <a:close/>
              </a:path>
            </a:pathLst>
          </a:custGeom>
          <a:solidFill>
            <a:schemeClr val="accent1">
              <a:lumMod val="100000"/>
            </a:schemeClr>
          </a:solidFill>
          <a:ln>
            <a:noFill/>
          </a:ln>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 name="Freeform 49">
            <a:extLst>
              <a:ext uri="{FF2B5EF4-FFF2-40B4-BE49-F238E27FC236}">
                <a16:creationId xmlns:a16="http://schemas.microsoft.com/office/drawing/2014/main" id="{5B07854E-44F9-466D-82ED-E7C2D7FDB715}"/>
              </a:ext>
            </a:extLst>
          </p:cNvPr>
          <p:cNvSpPr/>
          <p:nvPr/>
        </p:nvSpPr>
        <p:spPr bwMode="auto">
          <a:xfrm>
            <a:off x="4998690" y="1710401"/>
            <a:ext cx="846322" cy="904555"/>
          </a:xfrm>
          <a:custGeom>
            <a:avLst/>
            <a:gdLst>
              <a:gd name="T0" fmla="*/ 0 w 92"/>
              <a:gd name="T1" fmla="*/ 17 h 98"/>
              <a:gd name="T2" fmla="*/ 75 w 92"/>
              <a:gd name="T3" fmla="*/ 93 h 98"/>
              <a:gd name="T4" fmla="*/ 75 w 92"/>
              <a:gd name="T5" fmla="*/ 98 h 98"/>
              <a:gd name="T6" fmla="*/ 92 w 92"/>
              <a:gd name="T7" fmla="*/ 98 h 98"/>
              <a:gd name="T8" fmla="*/ 92 w 92"/>
              <a:gd name="T9" fmla="*/ 93 h 98"/>
              <a:gd name="T10" fmla="*/ 0 w 92"/>
              <a:gd name="T11" fmla="*/ 0 h 98"/>
              <a:gd name="T12" fmla="*/ 0 w 92"/>
              <a:gd name="T13" fmla="*/ 17 h 98"/>
            </a:gdLst>
            <a:ahLst/>
            <a:cxnLst>
              <a:cxn ang="0">
                <a:pos x="T0" y="T1"/>
              </a:cxn>
              <a:cxn ang="0">
                <a:pos x="T2" y="T3"/>
              </a:cxn>
              <a:cxn ang="0">
                <a:pos x="T4" y="T5"/>
              </a:cxn>
              <a:cxn ang="0">
                <a:pos x="T6" y="T7"/>
              </a:cxn>
              <a:cxn ang="0">
                <a:pos x="T8" y="T9"/>
              </a:cxn>
              <a:cxn ang="0">
                <a:pos x="T10" y="T11"/>
              </a:cxn>
              <a:cxn ang="0">
                <a:pos x="T12" y="T13"/>
              </a:cxn>
            </a:cxnLst>
            <a:rect l="0" t="0" r="r" b="b"/>
            <a:pathLst>
              <a:path w="92" h="98">
                <a:moveTo>
                  <a:pt x="0" y="17"/>
                </a:moveTo>
                <a:cubicBezTo>
                  <a:pt x="41" y="18"/>
                  <a:pt x="75" y="52"/>
                  <a:pt x="75" y="93"/>
                </a:cubicBezTo>
                <a:cubicBezTo>
                  <a:pt x="75" y="95"/>
                  <a:pt x="75" y="96"/>
                  <a:pt x="75" y="98"/>
                </a:cubicBezTo>
                <a:cubicBezTo>
                  <a:pt x="92" y="98"/>
                  <a:pt x="92" y="98"/>
                  <a:pt x="92" y="98"/>
                </a:cubicBezTo>
                <a:cubicBezTo>
                  <a:pt x="92" y="96"/>
                  <a:pt x="92" y="95"/>
                  <a:pt x="92" y="93"/>
                </a:cubicBezTo>
                <a:cubicBezTo>
                  <a:pt x="92" y="42"/>
                  <a:pt x="51" y="0"/>
                  <a:pt x="0" y="0"/>
                </a:cubicBezTo>
                <a:lnTo>
                  <a:pt x="0" y="17"/>
                </a:lnTo>
                <a:close/>
              </a:path>
            </a:pathLst>
          </a:custGeom>
          <a:solidFill>
            <a:srgbClr val="CA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 name="Freeform 50">
            <a:extLst>
              <a:ext uri="{FF2B5EF4-FFF2-40B4-BE49-F238E27FC236}">
                <a16:creationId xmlns:a16="http://schemas.microsoft.com/office/drawing/2014/main" id="{AC88EB9B-5BB1-4DB0-A516-F78E6FAB858F}"/>
              </a:ext>
            </a:extLst>
          </p:cNvPr>
          <p:cNvSpPr/>
          <p:nvPr/>
        </p:nvSpPr>
        <p:spPr bwMode="auto">
          <a:xfrm>
            <a:off x="4132958" y="1710401"/>
            <a:ext cx="1712055" cy="1913930"/>
          </a:xfrm>
          <a:custGeom>
            <a:avLst/>
            <a:gdLst>
              <a:gd name="T0" fmla="*/ 168 w 186"/>
              <a:gd name="T1" fmla="*/ 99 h 207"/>
              <a:gd name="T2" fmla="*/ 93 w 186"/>
              <a:gd name="T3" fmla="*/ 169 h 207"/>
              <a:gd name="T4" fmla="*/ 17 w 186"/>
              <a:gd name="T5" fmla="*/ 93 h 207"/>
              <a:gd name="T6" fmla="*/ 92 w 186"/>
              <a:gd name="T7" fmla="*/ 17 h 207"/>
              <a:gd name="T8" fmla="*/ 92 w 186"/>
              <a:gd name="T9" fmla="*/ 0 h 207"/>
              <a:gd name="T10" fmla="*/ 0 w 186"/>
              <a:gd name="T11" fmla="*/ 93 h 207"/>
              <a:gd name="T12" fmla="*/ 80 w 186"/>
              <a:gd name="T13" fmla="*/ 186 h 207"/>
              <a:gd name="T14" fmla="*/ 93 w 186"/>
              <a:gd name="T15" fmla="*/ 207 h 207"/>
              <a:gd name="T16" fmla="*/ 105 w 186"/>
              <a:gd name="T17" fmla="*/ 186 h 207"/>
              <a:gd name="T18" fmla="*/ 186 w 186"/>
              <a:gd name="T19" fmla="*/ 99 h 207"/>
              <a:gd name="T20" fmla="*/ 168 w 186"/>
              <a:gd name="T21" fmla="*/ 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07">
                <a:moveTo>
                  <a:pt x="168" y="99"/>
                </a:moveTo>
                <a:cubicBezTo>
                  <a:pt x="165" y="138"/>
                  <a:pt x="133" y="169"/>
                  <a:pt x="93" y="169"/>
                </a:cubicBezTo>
                <a:cubicBezTo>
                  <a:pt x="51" y="169"/>
                  <a:pt x="17" y="135"/>
                  <a:pt x="17" y="93"/>
                </a:cubicBezTo>
                <a:cubicBezTo>
                  <a:pt x="17" y="52"/>
                  <a:pt x="51" y="18"/>
                  <a:pt x="92" y="17"/>
                </a:cubicBezTo>
                <a:cubicBezTo>
                  <a:pt x="92" y="0"/>
                  <a:pt x="92" y="0"/>
                  <a:pt x="92" y="0"/>
                </a:cubicBezTo>
                <a:cubicBezTo>
                  <a:pt x="41" y="0"/>
                  <a:pt x="0" y="42"/>
                  <a:pt x="0" y="93"/>
                </a:cubicBezTo>
                <a:cubicBezTo>
                  <a:pt x="0" y="140"/>
                  <a:pt x="35" y="179"/>
                  <a:pt x="80" y="186"/>
                </a:cubicBezTo>
                <a:cubicBezTo>
                  <a:pt x="93" y="207"/>
                  <a:pt x="93" y="207"/>
                  <a:pt x="93" y="207"/>
                </a:cubicBezTo>
                <a:cubicBezTo>
                  <a:pt x="105" y="186"/>
                  <a:pt x="105" y="186"/>
                  <a:pt x="105" y="186"/>
                </a:cubicBezTo>
                <a:cubicBezTo>
                  <a:pt x="149" y="180"/>
                  <a:pt x="183" y="144"/>
                  <a:pt x="186" y="99"/>
                </a:cubicBezTo>
                <a:lnTo>
                  <a:pt x="168" y="99"/>
                </a:lnTo>
                <a:close/>
              </a:path>
            </a:pathLst>
          </a:custGeom>
          <a:solidFill>
            <a:schemeClr val="accent1">
              <a:lumMod val="100000"/>
            </a:schemeClr>
          </a:solidFill>
          <a:ln>
            <a:noFill/>
          </a:ln>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Freeform 73">
            <a:extLst>
              <a:ext uri="{FF2B5EF4-FFF2-40B4-BE49-F238E27FC236}">
                <a16:creationId xmlns:a16="http://schemas.microsoft.com/office/drawing/2014/main" id="{0B942212-08A2-4818-94BD-10AE33425C11}"/>
              </a:ext>
            </a:extLst>
          </p:cNvPr>
          <p:cNvSpPr/>
          <p:nvPr/>
        </p:nvSpPr>
        <p:spPr bwMode="auto">
          <a:xfrm>
            <a:off x="6699518" y="2622721"/>
            <a:ext cx="1409242" cy="1001610"/>
          </a:xfrm>
          <a:custGeom>
            <a:avLst/>
            <a:gdLst>
              <a:gd name="T0" fmla="*/ 135 w 153"/>
              <a:gd name="T1" fmla="*/ 0 h 108"/>
              <a:gd name="T2" fmla="*/ 60 w 153"/>
              <a:gd name="T3" fmla="*/ 70 h 108"/>
              <a:gd name="T4" fmla="*/ 12 w 153"/>
              <a:gd name="T5" fmla="*/ 53 h 108"/>
              <a:gd name="T6" fmla="*/ 0 w 153"/>
              <a:gd name="T7" fmla="*/ 66 h 108"/>
              <a:gd name="T8" fmla="*/ 47 w 153"/>
              <a:gd name="T9" fmla="*/ 87 h 108"/>
              <a:gd name="T10" fmla="*/ 60 w 153"/>
              <a:gd name="T11" fmla="*/ 108 h 108"/>
              <a:gd name="T12" fmla="*/ 72 w 153"/>
              <a:gd name="T13" fmla="*/ 87 h 108"/>
              <a:gd name="T14" fmla="*/ 153 w 153"/>
              <a:gd name="T15" fmla="*/ 0 h 108"/>
              <a:gd name="T16" fmla="*/ 135 w 15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08">
                <a:moveTo>
                  <a:pt x="135" y="0"/>
                </a:moveTo>
                <a:cubicBezTo>
                  <a:pt x="132" y="39"/>
                  <a:pt x="99" y="70"/>
                  <a:pt x="60" y="70"/>
                </a:cubicBezTo>
                <a:cubicBezTo>
                  <a:pt x="42" y="70"/>
                  <a:pt x="25" y="64"/>
                  <a:pt x="12" y="53"/>
                </a:cubicBezTo>
                <a:cubicBezTo>
                  <a:pt x="0" y="66"/>
                  <a:pt x="0" y="66"/>
                  <a:pt x="0" y="66"/>
                </a:cubicBezTo>
                <a:cubicBezTo>
                  <a:pt x="14" y="77"/>
                  <a:pt x="30" y="84"/>
                  <a:pt x="47" y="87"/>
                </a:cubicBezTo>
                <a:cubicBezTo>
                  <a:pt x="60" y="108"/>
                  <a:pt x="60" y="108"/>
                  <a:pt x="60" y="108"/>
                </a:cubicBezTo>
                <a:cubicBezTo>
                  <a:pt x="72" y="87"/>
                  <a:pt x="72" y="87"/>
                  <a:pt x="72" y="87"/>
                </a:cubicBezTo>
                <a:cubicBezTo>
                  <a:pt x="116" y="81"/>
                  <a:pt x="150" y="45"/>
                  <a:pt x="153" y="0"/>
                </a:cubicBezTo>
                <a:lnTo>
                  <a:pt x="135" y="0"/>
                </a:lnTo>
                <a:close/>
              </a:path>
            </a:pathLst>
          </a:custGeom>
          <a:solidFill>
            <a:schemeClr val="accent1">
              <a:lumMod val="100000"/>
            </a:schemeClr>
          </a:solidFill>
          <a:ln>
            <a:noFill/>
          </a:ln>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7" name="Freeform 74">
            <a:extLst>
              <a:ext uri="{FF2B5EF4-FFF2-40B4-BE49-F238E27FC236}">
                <a16:creationId xmlns:a16="http://schemas.microsoft.com/office/drawing/2014/main" id="{C2233FF5-105B-4021-92BB-4BF4265693E3}"/>
              </a:ext>
            </a:extLst>
          </p:cNvPr>
          <p:cNvSpPr/>
          <p:nvPr/>
        </p:nvSpPr>
        <p:spPr bwMode="auto">
          <a:xfrm>
            <a:off x="6385059" y="1710401"/>
            <a:ext cx="1723701" cy="1514062"/>
          </a:xfrm>
          <a:custGeom>
            <a:avLst/>
            <a:gdLst>
              <a:gd name="T0" fmla="*/ 33 w 187"/>
              <a:gd name="T1" fmla="*/ 164 h 164"/>
              <a:gd name="T2" fmla="*/ 45 w 187"/>
              <a:gd name="T3" fmla="*/ 151 h 164"/>
              <a:gd name="T4" fmla="*/ 18 w 187"/>
              <a:gd name="T5" fmla="*/ 93 h 164"/>
              <a:gd name="T6" fmla="*/ 94 w 187"/>
              <a:gd name="T7" fmla="*/ 17 h 164"/>
              <a:gd name="T8" fmla="*/ 169 w 187"/>
              <a:gd name="T9" fmla="*/ 93 h 164"/>
              <a:gd name="T10" fmla="*/ 169 w 187"/>
              <a:gd name="T11" fmla="*/ 98 h 164"/>
              <a:gd name="T12" fmla="*/ 187 w 187"/>
              <a:gd name="T13" fmla="*/ 98 h 164"/>
              <a:gd name="T14" fmla="*/ 187 w 187"/>
              <a:gd name="T15" fmla="*/ 93 h 164"/>
              <a:gd name="T16" fmla="*/ 94 w 187"/>
              <a:gd name="T17" fmla="*/ 0 h 164"/>
              <a:gd name="T18" fmla="*/ 0 w 187"/>
              <a:gd name="T19" fmla="*/ 93 h 164"/>
              <a:gd name="T20" fmla="*/ 33 w 187"/>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 h="164">
                <a:moveTo>
                  <a:pt x="33" y="164"/>
                </a:moveTo>
                <a:cubicBezTo>
                  <a:pt x="45" y="151"/>
                  <a:pt x="45" y="151"/>
                  <a:pt x="45" y="151"/>
                </a:cubicBezTo>
                <a:cubicBezTo>
                  <a:pt x="28" y="137"/>
                  <a:pt x="18" y="117"/>
                  <a:pt x="18" y="93"/>
                </a:cubicBezTo>
                <a:cubicBezTo>
                  <a:pt x="18" y="51"/>
                  <a:pt x="52" y="17"/>
                  <a:pt x="94" y="17"/>
                </a:cubicBezTo>
                <a:cubicBezTo>
                  <a:pt x="135" y="17"/>
                  <a:pt x="169" y="51"/>
                  <a:pt x="169" y="93"/>
                </a:cubicBezTo>
                <a:cubicBezTo>
                  <a:pt x="169" y="95"/>
                  <a:pt x="169" y="96"/>
                  <a:pt x="169" y="98"/>
                </a:cubicBezTo>
                <a:cubicBezTo>
                  <a:pt x="187" y="98"/>
                  <a:pt x="187" y="98"/>
                  <a:pt x="187" y="98"/>
                </a:cubicBezTo>
                <a:cubicBezTo>
                  <a:pt x="187" y="96"/>
                  <a:pt x="187" y="95"/>
                  <a:pt x="187" y="93"/>
                </a:cubicBezTo>
                <a:cubicBezTo>
                  <a:pt x="187" y="42"/>
                  <a:pt x="145" y="0"/>
                  <a:pt x="94" y="0"/>
                </a:cubicBezTo>
                <a:cubicBezTo>
                  <a:pt x="42" y="0"/>
                  <a:pt x="0" y="42"/>
                  <a:pt x="0" y="93"/>
                </a:cubicBezTo>
                <a:cubicBezTo>
                  <a:pt x="0" y="122"/>
                  <a:pt x="13" y="147"/>
                  <a:pt x="33" y="164"/>
                </a:cubicBezTo>
                <a:close/>
              </a:path>
            </a:pathLst>
          </a:custGeom>
          <a:solidFill>
            <a:srgbClr val="CA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8" name="Freeform 97">
            <a:extLst>
              <a:ext uri="{FF2B5EF4-FFF2-40B4-BE49-F238E27FC236}">
                <a16:creationId xmlns:a16="http://schemas.microsoft.com/office/drawing/2014/main" id="{F535E134-6F3A-4B95-B20E-EBFDEC0017E4}"/>
              </a:ext>
            </a:extLst>
          </p:cNvPr>
          <p:cNvSpPr/>
          <p:nvPr/>
        </p:nvSpPr>
        <p:spPr bwMode="auto">
          <a:xfrm>
            <a:off x="8620672" y="1710401"/>
            <a:ext cx="1712055" cy="1913930"/>
          </a:xfrm>
          <a:custGeom>
            <a:avLst/>
            <a:gdLst>
              <a:gd name="T0" fmla="*/ 169 w 186"/>
              <a:gd name="T1" fmla="*/ 99 h 207"/>
              <a:gd name="T2" fmla="*/ 93 w 186"/>
              <a:gd name="T3" fmla="*/ 169 h 207"/>
              <a:gd name="T4" fmla="*/ 17 w 186"/>
              <a:gd name="T5" fmla="*/ 93 h 207"/>
              <a:gd name="T6" fmla="*/ 93 w 186"/>
              <a:gd name="T7" fmla="*/ 17 h 207"/>
              <a:gd name="T8" fmla="*/ 167 w 186"/>
              <a:gd name="T9" fmla="*/ 74 h 207"/>
              <a:gd name="T10" fmla="*/ 183 w 186"/>
              <a:gd name="T11" fmla="*/ 68 h 207"/>
              <a:gd name="T12" fmla="*/ 93 w 186"/>
              <a:gd name="T13" fmla="*/ 0 h 207"/>
              <a:gd name="T14" fmla="*/ 0 w 186"/>
              <a:gd name="T15" fmla="*/ 93 h 207"/>
              <a:gd name="T16" fmla="*/ 81 w 186"/>
              <a:gd name="T17" fmla="*/ 186 h 207"/>
              <a:gd name="T18" fmla="*/ 93 w 186"/>
              <a:gd name="T19" fmla="*/ 207 h 207"/>
              <a:gd name="T20" fmla="*/ 106 w 186"/>
              <a:gd name="T21" fmla="*/ 186 h 207"/>
              <a:gd name="T22" fmla="*/ 186 w 186"/>
              <a:gd name="T23" fmla="*/ 99 h 207"/>
              <a:gd name="T24" fmla="*/ 169 w 186"/>
              <a:gd name="T25" fmla="*/ 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07">
                <a:moveTo>
                  <a:pt x="169" y="99"/>
                </a:moveTo>
                <a:cubicBezTo>
                  <a:pt x="166" y="138"/>
                  <a:pt x="133" y="169"/>
                  <a:pt x="93" y="169"/>
                </a:cubicBezTo>
                <a:cubicBezTo>
                  <a:pt x="51" y="169"/>
                  <a:pt x="17" y="135"/>
                  <a:pt x="17" y="93"/>
                </a:cubicBezTo>
                <a:cubicBezTo>
                  <a:pt x="17" y="51"/>
                  <a:pt x="51" y="17"/>
                  <a:pt x="93" y="17"/>
                </a:cubicBezTo>
                <a:cubicBezTo>
                  <a:pt x="128" y="17"/>
                  <a:pt x="158" y="41"/>
                  <a:pt x="167" y="74"/>
                </a:cubicBezTo>
                <a:cubicBezTo>
                  <a:pt x="183" y="68"/>
                  <a:pt x="183" y="68"/>
                  <a:pt x="183" y="68"/>
                </a:cubicBezTo>
                <a:cubicBezTo>
                  <a:pt x="172" y="29"/>
                  <a:pt x="136" y="0"/>
                  <a:pt x="93" y="0"/>
                </a:cubicBezTo>
                <a:cubicBezTo>
                  <a:pt x="42" y="0"/>
                  <a:pt x="0" y="42"/>
                  <a:pt x="0" y="93"/>
                </a:cubicBezTo>
                <a:cubicBezTo>
                  <a:pt x="0" y="140"/>
                  <a:pt x="35" y="179"/>
                  <a:pt x="81" y="186"/>
                </a:cubicBezTo>
                <a:cubicBezTo>
                  <a:pt x="93" y="207"/>
                  <a:pt x="93" y="207"/>
                  <a:pt x="93" y="207"/>
                </a:cubicBezTo>
                <a:cubicBezTo>
                  <a:pt x="106" y="186"/>
                  <a:pt x="106" y="186"/>
                  <a:pt x="106" y="186"/>
                </a:cubicBezTo>
                <a:cubicBezTo>
                  <a:pt x="149" y="180"/>
                  <a:pt x="183" y="144"/>
                  <a:pt x="186" y="99"/>
                </a:cubicBezTo>
                <a:lnTo>
                  <a:pt x="169" y="99"/>
                </a:lnTo>
                <a:close/>
              </a:path>
            </a:pathLst>
          </a:custGeom>
          <a:solidFill>
            <a:schemeClr val="accent1">
              <a:lumMod val="100000"/>
            </a:schemeClr>
          </a:solidFill>
          <a:ln>
            <a:noFill/>
          </a:ln>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9" name="Freeform 98">
            <a:extLst>
              <a:ext uri="{FF2B5EF4-FFF2-40B4-BE49-F238E27FC236}">
                <a16:creationId xmlns:a16="http://schemas.microsoft.com/office/drawing/2014/main" id="{53DB19D5-9DCD-434B-A316-A91F01F792C7}"/>
              </a:ext>
            </a:extLst>
          </p:cNvPr>
          <p:cNvSpPr/>
          <p:nvPr/>
        </p:nvSpPr>
        <p:spPr bwMode="auto">
          <a:xfrm>
            <a:off x="10158027" y="2354848"/>
            <a:ext cx="182464" cy="260108"/>
          </a:xfrm>
          <a:custGeom>
            <a:avLst/>
            <a:gdLst>
              <a:gd name="T0" fmla="*/ 19 w 20"/>
              <a:gd name="T1" fmla="*/ 28 h 28"/>
              <a:gd name="T2" fmla="*/ 20 w 20"/>
              <a:gd name="T3" fmla="*/ 23 h 28"/>
              <a:gd name="T4" fmla="*/ 16 w 20"/>
              <a:gd name="T5" fmla="*/ 0 h 28"/>
              <a:gd name="T6" fmla="*/ 0 w 20"/>
              <a:gd name="T7" fmla="*/ 5 h 28"/>
              <a:gd name="T8" fmla="*/ 2 w 20"/>
              <a:gd name="T9" fmla="*/ 23 h 28"/>
              <a:gd name="T10" fmla="*/ 2 w 20"/>
              <a:gd name="T11" fmla="*/ 28 h 28"/>
              <a:gd name="T12" fmla="*/ 19 w 20"/>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0" h="28">
                <a:moveTo>
                  <a:pt x="19" y="28"/>
                </a:moveTo>
                <a:cubicBezTo>
                  <a:pt x="19" y="26"/>
                  <a:pt x="20" y="25"/>
                  <a:pt x="20" y="23"/>
                </a:cubicBezTo>
                <a:cubicBezTo>
                  <a:pt x="20" y="15"/>
                  <a:pt x="18" y="7"/>
                  <a:pt x="16" y="0"/>
                </a:cubicBezTo>
                <a:cubicBezTo>
                  <a:pt x="0" y="5"/>
                  <a:pt x="0" y="5"/>
                  <a:pt x="0" y="5"/>
                </a:cubicBezTo>
                <a:cubicBezTo>
                  <a:pt x="1" y="11"/>
                  <a:pt x="2" y="17"/>
                  <a:pt x="2" y="23"/>
                </a:cubicBezTo>
                <a:cubicBezTo>
                  <a:pt x="2" y="25"/>
                  <a:pt x="2" y="26"/>
                  <a:pt x="2" y="28"/>
                </a:cubicBezTo>
                <a:lnTo>
                  <a:pt x="19" y="28"/>
                </a:lnTo>
                <a:close/>
              </a:path>
            </a:pathLst>
          </a:custGeom>
          <a:solidFill>
            <a:srgbClr val="CA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0" name="文本框 9">
            <a:extLst>
              <a:ext uri="{FF2B5EF4-FFF2-40B4-BE49-F238E27FC236}">
                <a16:creationId xmlns:a16="http://schemas.microsoft.com/office/drawing/2014/main" id="{3D3C7408-ED71-4E1C-8116-0BFE0568E2E0}"/>
              </a:ext>
            </a:extLst>
          </p:cNvPr>
          <p:cNvSpPr txBox="1"/>
          <p:nvPr/>
        </p:nvSpPr>
        <p:spPr>
          <a:xfrm>
            <a:off x="2108798" y="2328663"/>
            <a:ext cx="1245301" cy="584775"/>
          </a:xfrm>
          <a:prstGeom prst="rect">
            <a:avLst/>
          </a:prstGeom>
          <a:noFill/>
        </p:spPr>
        <p:txBody>
          <a:bodyPr wrap="square" rtlCol="0">
            <a:spAutoFit/>
          </a:bodyPr>
          <a:lstStyle/>
          <a:p>
            <a:r>
              <a:rPr lang="en-US" altLang="zh-CN" sz="3200">
                <a:latin typeface="思源黑体 CN Light" panose="020B0300000000000000" pitchFamily="34" charset="-122"/>
                <a:ea typeface="思源黑体 CN Light" panose="020B0300000000000000" pitchFamily="34" charset="-122"/>
                <a:sym typeface="思源黑体 CN Light" panose="020B0300000000000000" pitchFamily="34" charset="-122"/>
              </a:rPr>
              <a:t>50%</a:t>
            </a:r>
          </a:p>
        </p:txBody>
      </p:sp>
      <p:sp>
        <p:nvSpPr>
          <p:cNvPr id="11" name="文本框 10">
            <a:extLst>
              <a:ext uri="{FF2B5EF4-FFF2-40B4-BE49-F238E27FC236}">
                <a16:creationId xmlns:a16="http://schemas.microsoft.com/office/drawing/2014/main" id="{91CC1BB5-E89D-4A73-B6E6-C8AE8373AE28}"/>
              </a:ext>
            </a:extLst>
          </p:cNvPr>
          <p:cNvSpPr txBox="1"/>
          <p:nvPr/>
        </p:nvSpPr>
        <p:spPr>
          <a:xfrm>
            <a:off x="4484123" y="2328663"/>
            <a:ext cx="1245301" cy="584775"/>
          </a:xfrm>
          <a:prstGeom prst="rect">
            <a:avLst/>
          </a:prstGeom>
          <a:noFill/>
        </p:spPr>
        <p:txBody>
          <a:bodyPr wrap="square" rtlCol="0">
            <a:spAutoFit/>
          </a:bodyPr>
          <a:lstStyle/>
          <a:p>
            <a:r>
              <a:rPr lang="en-US" altLang="zh-CN" sz="3200">
                <a:latin typeface="思源黑体 CN Light" panose="020B0300000000000000" pitchFamily="34" charset="-122"/>
                <a:ea typeface="思源黑体 CN Light" panose="020B0300000000000000" pitchFamily="34" charset="-122"/>
                <a:sym typeface="思源黑体 CN Light" panose="020B0300000000000000" pitchFamily="34" charset="-122"/>
              </a:rPr>
              <a:t>75%</a:t>
            </a:r>
          </a:p>
        </p:txBody>
      </p:sp>
      <p:sp>
        <p:nvSpPr>
          <p:cNvPr id="12" name="文本框 11">
            <a:extLst>
              <a:ext uri="{FF2B5EF4-FFF2-40B4-BE49-F238E27FC236}">
                <a16:creationId xmlns:a16="http://schemas.microsoft.com/office/drawing/2014/main" id="{5DB50553-A970-4006-AA46-030738392E5E}"/>
              </a:ext>
            </a:extLst>
          </p:cNvPr>
          <p:cNvSpPr txBox="1"/>
          <p:nvPr/>
        </p:nvSpPr>
        <p:spPr>
          <a:xfrm>
            <a:off x="6821961" y="2374978"/>
            <a:ext cx="1245301" cy="584775"/>
          </a:xfrm>
          <a:prstGeom prst="rect">
            <a:avLst/>
          </a:prstGeom>
          <a:noFill/>
        </p:spPr>
        <p:txBody>
          <a:bodyPr wrap="square" rtlCol="0">
            <a:spAutoFit/>
          </a:bodyPr>
          <a:lstStyle/>
          <a:p>
            <a:r>
              <a:rPr lang="en-US" altLang="zh-CN" sz="3200">
                <a:latin typeface="思源黑体 CN Light" panose="020B0300000000000000" pitchFamily="34" charset="-122"/>
                <a:ea typeface="思源黑体 CN Light" panose="020B0300000000000000" pitchFamily="34" charset="-122"/>
                <a:sym typeface="思源黑体 CN Light" panose="020B0300000000000000" pitchFamily="34" charset="-122"/>
              </a:rPr>
              <a:t>28%</a:t>
            </a:r>
          </a:p>
        </p:txBody>
      </p:sp>
      <p:sp>
        <p:nvSpPr>
          <p:cNvPr id="13" name="文本框 12">
            <a:extLst>
              <a:ext uri="{FF2B5EF4-FFF2-40B4-BE49-F238E27FC236}">
                <a16:creationId xmlns:a16="http://schemas.microsoft.com/office/drawing/2014/main" id="{3EA56B2F-C185-4361-8466-82B7BA8DDF1F}"/>
              </a:ext>
            </a:extLst>
          </p:cNvPr>
          <p:cNvSpPr txBox="1"/>
          <p:nvPr/>
        </p:nvSpPr>
        <p:spPr>
          <a:xfrm>
            <a:off x="9025921" y="2330333"/>
            <a:ext cx="1245301" cy="584775"/>
          </a:xfrm>
          <a:prstGeom prst="rect">
            <a:avLst/>
          </a:prstGeom>
          <a:noFill/>
        </p:spPr>
        <p:txBody>
          <a:bodyPr wrap="square" rtlCol="0">
            <a:spAutoFit/>
          </a:bodyPr>
          <a:lstStyle/>
          <a:p>
            <a:r>
              <a:rPr lang="en-US" altLang="zh-CN" sz="3200">
                <a:latin typeface="思源黑体 CN Light" panose="020B0300000000000000" pitchFamily="34" charset="-122"/>
                <a:ea typeface="思源黑体 CN Light" panose="020B0300000000000000" pitchFamily="34" charset="-122"/>
                <a:sym typeface="思源黑体 CN Light" panose="020B0300000000000000" pitchFamily="34" charset="-122"/>
              </a:rPr>
              <a:t>96%</a:t>
            </a:r>
          </a:p>
        </p:txBody>
      </p:sp>
      <p:sp>
        <p:nvSpPr>
          <p:cNvPr id="14" name="文本框 13">
            <a:extLst>
              <a:ext uri="{FF2B5EF4-FFF2-40B4-BE49-F238E27FC236}">
                <a16:creationId xmlns:a16="http://schemas.microsoft.com/office/drawing/2014/main" id="{13D689EB-54A3-4CA9-97FA-4568985A71FD}"/>
              </a:ext>
            </a:extLst>
          </p:cNvPr>
          <p:cNvSpPr txBox="1"/>
          <p:nvPr/>
        </p:nvSpPr>
        <p:spPr>
          <a:xfrm>
            <a:off x="1872815" y="3831768"/>
            <a:ext cx="1493350" cy="369332"/>
          </a:xfrm>
          <a:prstGeom prst="rect">
            <a:avLst/>
          </a:prstGeom>
          <a:solidFill>
            <a:schemeClr val="accent2"/>
          </a:solidFill>
          <a:ln>
            <a:noFill/>
          </a:ln>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请输入标题</a:t>
            </a:r>
          </a:p>
        </p:txBody>
      </p:sp>
      <p:sp>
        <p:nvSpPr>
          <p:cNvPr id="15" name="文本框 14">
            <a:extLst>
              <a:ext uri="{FF2B5EF4-FFF2-40B4-BE49-F238E27FC236}">
                <a16:creationId xmlns:a16="http://schemas.microsoft.com/office/drawing/2014/main" id="{77CB0694-A2DB-4D12-B911-D62E30FA33B5}"/>
              </a:ext>
            </a:extLst>
          </p:cNvPr>
          <p:cNvSpPr txBox="1"/>
          <p:nvPr/>
        </p:nvSpPr>
        <p:spPr>
          <a:xfrm>
            <a:off x="4242255" y="3806577"/>
            <a:ext cx="1493350" cy="369332"/>
          </a:xfrm>
          <a:prstGeom prst="rect">
            <a:avLst/>
          </a:prstGeom>
          <a:solidFill>
            <a:schemeClr val="accent2"/>
          </a:solidFill>
          <a:ln>
            <a:noFill/>
          </a:ln>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请输入标题</a:t>
            </a:r>
          </a:p>
        </p:txBody>
      </p:sp>
      <p:sp>
        <p:nvSpPr>
          <p:cNvPr id="16" name="文本框 15">
            <a:extLst>
              <a:ext uri="{FF2B5EF4-FFF2-40B4-BE49-F238E27FC236}">
                <a16:creationId xmlns:a16="http://schemas.microsoft.com/office/drawing/2014/main" id="{44A3A491-5A30-4131-855A-06B907BD7010}"/>
              </a:ext>
            </a:extLst>
          </p:cNvPr>
          <p:cNvSpPr txBox="1"/>
          <p:nvPr/>
        </p:nvSpPr>
        <p:spPr>
          <a:xfrm>
            <a:off x="6499599" y="3831433"/>
            <a:ext cx="1493350" cy="369332"/>
          </a:xfrm>
          <a:prstGeom prst="rect">
            <a:avLst/>
          </a:prstGeom>
          <a:solidFill>
            <a:schemeClr val="accent2"/>
          </a:solidFill>
          <a:ln>
            <a:noFill/>
          </a:ln>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请输入标题</a:t>
            </a:r>
          </a:p>
        </p:txBody>
      </p:sp>
      <p:sp>
        <p:nvSpPr>
          <p:cNvPr id="17" name="文本框 16">
            <a:extLst>
              <a:ext uri="{FF2B5EF4-FFF2-40B4-BE49-F238E27FC236}">
                <a16:creationId xmlns:a16="http://schemas.microsoft.com/office/drawing/2014/main" id="{CFD5CB34-ED77-457D-9CB5-C0978E94B11B}"/>
              </a:ext>
            </a:extLst>
          </p:cNvPr>
          <p:cNvSpPr txBox="1"/>
          <p:nvPr/>
        </p:nvSpPr>
        <p:spPr>
          <a:xfrm>
            <a:off x="8846714" y="3831433"/>
            <a:ext cx="1493350" cy="369332"/>
          </a:xfrm>
          <a:prstGeom prst="rect">
            <a:avLst/>
          </a:prstGeom>
          <a:solidFill>
            <a:schemeClr val="accent2"/>
          </a:solidFill>
          <a:ln>
            <a:noFill/>
          </a:ln>
        </p:spPr>
        <p:txBody>
          <a:bodyPr wrap="square" rtlCol="0">
            <a:spAutoFit/>
          </a:bodyPr>
          <a:lstStyle/>
          <a:p>
            <a:r>
              <a:rPr lang="zh-CN" altLang="en-US" dirty="0">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请输入标题</a:t>
            </a:r>
          </a:p>
        </p:txBody>
      </p:sp>
      <p:grpSp>
        <p:nvGrpSpPr>
          <p:cNvPr id="18" name="PA-组合 2">
            <a:extLst>
              <a:ext uri="{FF2B5EF4-FFF2-40B4-BE49-F238E27FC236}">
                <a16:creationId xmlns:a16="http://schemas.microsoft.com/office/drawing/2014/main" id="{C93E6AAE-D817-4592-8B61-AADCBCD434E9}"/>
              </a:ext>
            </a:extLst>
          </p:cNvPr>
          <p:cNvGrpSpPr/>
          <p:nvPr>
            <p:custDataLst>
              <p:tags r:id="rId2"/>
            </p:custDataLst>
          </p:nvPr>
        </p:nvGrpSpPr>
        <p:grpSpPr>
          <a:xfrm>
            <a:off x="1742603" y="4455750"/>
            <a:ext cx="1712055" cy="1262269"/>
            <a:chOff x="5839904" y="5087195"/>
            <a:chExt cx="2099129" cy="1262269"/>
          </a:xfrm>
        </p:grpSpPr>
        <p:sp>
          <p:nvSpPr>
            <p:cNvPr id="19" name="PA-文本框 6">
              <a:extLst>
                <a:ext uri="{FF2B5EF4-FFF2-40B4-BE49-F238E27FC236}">
                  <a16:creationId xmlns:a16="http://schemas.microsoft.com/office/drawing/2014/main" id="{C2A94BB7-2C04-4967-8FCE-C6628DB8F33C}"/>
                </a:ext>
              </a:extLst>
            </p:cNvPr>
            <p:cNvSpPr txBox="1"/>
            <p:nvPr>
              <p:custDataLst>
                <p:tags r:id="rId12"/>
              </p:custDataLst>
            </p:nvPr>
          </p:nvSpPr>
          <p:spPr>
            <a:xfrm>
              <a:off x="5926136" y="5087195"/>
              <a:ext cx="1926667" cy="307777"/>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p>
          </p:txBody>
        </p:sp>
        <p:sp>
          <p:nvSpPr>
            <p:cNvPr id="20" name="PA-文本框 42">
              <a:extLst>
                <a:ext uri="{FF2B5EF4-FFF2-40B4-BE49-F238E27FC236}">
                  <a16:creationId xmlns:a16="http://schemas.microsoft.com/office/drawing/2014/main" id="{CB7A5178-4137-49E8-8AA4-F881A84AD67A}"/>
                </a:ext>
              </a:extLst>
            </p:cNvPr>
            <p:cNvSpPr txBox="1"/>
            <p:nvPr>
              <p:custDataLst>
                <p:tags r:id="rId13"/>
              </p:custDataLst>
            </p:nvPr>
          </p:nvSpPr>
          <p:spPr>
            <a:xfrm>
              <a:off x="5839904" y="5394972"/>
              <a:ext cx="2099129" cy="954492"/>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ct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p>
          </p:txBody>
        </p:sp>
      </p:grpSp>
      <p:grpSp>
        <p:nvGrpSpPr>
          <p:cNvPr id="21" name="PA-组合 2">
            <a:extLst>
              <a:ext uri="{FF2B5EF4-FFF2-40B4-BE49-F238E27FC236}">
                <a16:creationId xmlns:a16="http://schemas.microsoft.com/office/drawing/2014/main" id="{AFC8FC1D-2175-4190-B18A-6EDF60B35F75}"/>
              </a:ext>
            </a:extLst>
          </p:cNvPr>
          <p:cNvGrpSpPr/>
          <p:nvPr>
            <p:custDataLst>
              <p:tags r:id="rId3"/>
            </p:custDataLst>
          </p:nvPr>
        </p:nvGrpSpPr>
        <p:grpSpPr>
          <a:xfrm>
            <a:off x="4132902" y="4455750"/>
            <a:ext cx="1712055" cy="1262269"/>
            <a:chOff x="5839904" y="5087195"/>
            <a:chExt cx="2099129" cy="1262269"/>
          </a:xfrm>
        </p:grpSpPr>
        <p:sp>
          <p:nvSpPr>
            <p:cNvPr id="22" name="PA-文本框 6">
              <a:extLst>
                <a:ext uri="{FF2B5EF4-FFF2-40B4-BE49-F238E27FC236}">
                  <a16:creationId xmlns:a16="http://schemas.microsoft.com/office/drawing/2014/main" id="{23DC47C0-7B75-4FB2-B9BA-1715F20D0CCC}"/>
                </a:ext>
              </a:extLst>
            </p:cNvPr>
            <p:cNvSpPr txBox="1"/>
            <p:nvPr>
              <p:custDataLst>
                <p:tags r:id="rId10"/>
              </p:custDataLst>
            </p:nvPr>
          </p:nvSpPr>
          <p:spPr>
            <a:xfrm>
              <a:off x="5926136" y="5087195"/>
              <a:ext cx="1926667" cy="307777"/>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p>
          </p:txBody>
        </p:sp>
        <p:sp>
          <p:nvSpPr>
            <p:cNvPr id="23" name="PA-文本框 42">
              <a:extLst>
                <a:ext uri="{FF2B5EF4-FFF2-40B4-BE49-F238E27FC236}">
                  <a16:creationId xmlns:a16="http://schemas.microsoft.com/office/drawing/2014/main" id="{63EC63B1-DE50-43CD-B15B-DCA926B764D2}"/>
                </a:ext>
              </a:extLst>
            </p:cNvPr>
            <p:cNvSpPr txBox="1"/>
            <p:nvPr>
              <p:custDataLst>
                <p:tags r:id="rId11"/>
              </p:custDataLst>
            </p:nvPr>
          </p:nvSpPr>
          <p:spPr>
            <a:xfrm>
              <a:off x="5839904" y="5394972"/>
              <a:ext cx="2099129" cy="954492"/>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ct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p>
          </p:txBody>
        </p:sp>
      </p:grpSp>
      <p:grpSp>
        <p:nvGrpSpPr>
          <p:cNvPr id="24" name="PA-组合 2">
            <a:extLst>
              <a:ext uri="{FF2B5EF4-FFF2-40B4-BE49-F238E27FC236}">
                <a16:creationId xmlns:a16="http://schemas.microsoft.com/office/drawing/2014/main" id="{8204237B-CBF8-4F8B-A491-5FCD5BF525C4}"/>
              </a:ext>
            </a:extLst>
          </p:cNvPr>
          <p:cNvGrpSpPr/>
          <p:nvPr>
            <p:custDataLst>
              <p:tags r:id="rId4"/>
            </p:custDataLst>
          </p:nvPr>
        </p:nvGrpSpPr>
        <p:grpSpPr>
          <a:xfrm>
            <a:off x="6355207" y="4455750"/>
            <a:ext cx="1712055" cy="1262269"/>
            <a:chOff x="5839904" y="5087195"/>
            <a:chExt cx="2099129" cy="1262269"/>
          </a:xfrm>
        </p:grpSpPr>
        <p:sp>
          <p:nvSpPr>
            <p:cNvPr id="25" name="PA-文本框 6">
              <a:extLst>
                <a:ext uri="{FF2B5EF4-FFF2-40B4-BE49-F238E27FC236}">
                  <a16:creationId xmlns:a16="http://schemas.microsoft.com/office/drawing/2014/main" id="{E5E36EB4-4A93-40B8-A87F-DBFEC9E2D098}"/>
                </a:ext>
              </a:extLst>
            </p:cNvPr>
            <p:cNvSpPr txBox="1"/>
            <p:nvPr>
              <p:custDataLst>
                <p:tags r:id="rId8"/>
              </p:custDataLst>
            </p:nvPr>
          </p:nvSpPr>
          <p:spPr>
            <a:xfrm>
              <a:off x="5926136" y="5087195"/>
              <a:ext cx="1926667" cy="307777"/>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p>
          </p:txBody>
        </p:sp>
        <p:sp>
          <p:nvSpPr>
            <p:cNvPr id="26" name="PA-文本框 42">
              <a:extLst>
                <a:ext uri="{FF2B5EF4-FFF2-40B4-BE49-F238E27FC236}">
                  <a16:creationId xmlns:a16="http://schemas.microsoft.com/office/drawing/2014/main" id="{E6A5A114-89E6-41B0-AA93-F688C60795B2}"/>
                </a:ext>
              </a:extLst>
            </p:cNvPr>
            <p:cNvSpPr txBox="1"/>
            <p:nvPr>
              <p:custDataLst>
                <p:tags r:id="rId9"/>
              </p:custDataLst>
            </p:nvPr>
          </p:nvSpPr>
          <p:spPr>
            <a:xfrm>
              <a:off x="5839904" y="5394972"/>
              <a:ext cx="2099129" cy="954492"/>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ct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p>
          </p:txBody>
        </p:sp>
      </p:grpSp>
      <p:grpSp>
        <p:nvGrpSpPr>
          <p:cNvPr id="27" name="PA-组合 2">
            <a:extLst>
              <a:ext uri="{FF2B5EF4-FFF2-40B4-BE49-F238E27FC236}">
                <a16:creationId xmlns:a16="http://schemas.microsoft.com/office/drawing/2014/main" id="{B0BBC8EB-1818-485F-B140-3AE0DC9F796C}"/>
              </a:ext>
            </a:extLst>
          </p:cNvPr>
          <p:cNvGrpSpPr/>
          <p:nvPr>
            <p:custDataLst>
              <p:tags r:id="rId5"/>
            </p:custDataLst>
          </p:nvPr>
        </p:nvGrpSpPr>
        <p:grpSpPr>
          <a:xfrm>
            <a:off x="8737342" y="4455750"/>
            <a:ext cx="1712055" cy="1262269"/>
            <a:chOff x="5839904" y="5087195"/>
            <a:chExt cx="2099129" cy="1262269"/>
          </a:xfrm>
        </p:grpSpPr>
        <p:sp>
          <p:nvSpPr>
            <p:cNvPr id="28" name="PA-文本框 6">
              <a:extLst>
                <a:ext uri="{FF2B5EF4-FFF2-40B4-BE49-F238E27FC236}">
                  <a16:creationId xmlns:a16="http://schemas.microsoft.com/office/drawing/2014/main" id="{0423D2FD-529C-4850-BBEC-6A58CFD0287F}"/>
                </a:ext>
              </a:extLst>
            </p:cNvPr>
            <p:cNvSpPr txBox="1"/>
            <p:nvPr>
              <p:custDataLst>
                <p:tags r:id="rId6"/>
              </p:custDataLst>
            </p:nvPr>
          </p:nvSpPr>
          <p:spPr>
            <a:xfrm>
              <a:off x="5926136" y="5087195"/>
              <a:ext cx="1926667" cy="307777"/>
            </a:xfrm>
            <a:prstGeom prst="rect">
              <a:avLst/>
            </a:prstGeom>
            <a:noFill/>
          </p:spPr>
          <p:txBody>
            <a:bodyPr wrap="square" rtlCol="0">
              <a:spAutoFit/>
            </a:bodyPr>
            <a:lstStyle/>
            <a:p>
              <a:pPr algn="ctr"/>
              <a:r>
                <a:rPr lang="zh-CN" altLang="en-US" sz="1400" b="1" dirty="0">
                  <a:solidFill>
                    <a:schemeClr val="tx1">
                      <a:lumMod val="65000"/>
                      <a:lumOff val="3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p>
          </p:txBody>
        </p:sp>
        <p:sp>
          <p:nvSpPr>
            <p:cNvPr id="29" name="PA-文本框 42">
              <a:extLst>
                <a:ext uri="{FF2B5EF4-FFF2-40B4-BE49-F238E27FC236}">
                  <a16:creationId xmlns:a16="http://schemas.microsoft.com/office/drawing/2014/main" id="{C08FF5BD-E6BE-4996-AF0D-5238F6331B82}"/>
                </a:ext>
              </a:extLst>
            </p:cNvPr>
            <p:cNvSpPr txBox="1"/>
            <p:nvPr>
              <p:custDataLst>
                <p:tags r:id="rId7"/>
              </p:custDataLst>
            </p:nvPr>
          </p:nvSpPr>
          <p:spPr>
            <a:xfrm>
              <a:off x="5839904" y="5394972"/>
              <a:ext cx="2099129" cy="954492"/>
            </a:xfrm>
            <a:prstGeom prst="rect">
              <a:avLst/>
            </a:prstGeom>
          </p:spPr>
          <p:txBody>
            <a:bodyPr wrap="square">
              <a:spAutoFit/>
            </a:bodyPr>
            <a:lstStyle>
              <a:defPPr>
                <a:defRPr lang="zh-CN"/>
              </a:defPPr>
              <a:lvl1pPr defTabSz="456565">
                <a:lnSpc>
                  <a:spcPct val="130000"/>
                </a:lnSpc>
                <a:defRPr sz="1400">
                  <a:solidFill>
                    <a:schemeClr val="bg1">
                      <a:lumMod val="50000"/>
                    </a:schemeClr>
                  </a:solidFill>
                  <a:latin typeface="思源黑体 CN Normal" panose="020B0400000000000000" pitchFamily="34" charset="-128"/>
                  <a:ea typeface="思源黑体 CN Normal" panose="020B0400000000000000" pitchFamily="34" charset="-128"/>
                </a:defRPr>
              </a:lvl1pPr>
            </a:lstStyle>
            <a:p>
              <a:pPr algn="ctr"/>
              <a:r>
                <a:rPr lang="zh-CN" altLang="en-US" sz="1100" dirty="0">
                  <a:solidFill>
                    <a:schemeClr val="tx1">
                      <a:lumMod val="50000"/>
                      <a:lumOff val="50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此处添加详细文本描述，建议与标题相关并符合整体语言风格，语言描述尽量简洁生动。</a:t>
              </a:r>
            </a:p>
          </p:txBody>
        </p:sp>
      </p:grpSp>
      <p:grpSp>
        <p:nvGrpSpPr>
          <p:cNvPr id="34" name="Group 19_1">
            <a:extLst>
              <a:ext uri="{FF2B5EF4-FFF2-40B4-BE49-F238E27FC236}">
                <a16:creationId xmlns:a16="http://schemas.microsoft.com/office/drawing/2014/main" id="{B82D5468-8865-4B09-89DF-E85A50FD6A54}"/>
              </a:ext>
            </a:extLst>
          </p:cNvPr>
          <p:cNvGrpSpPr/>
          <p:nvPr/>
        </p:nvGrpSpPr>
        <p:grpSpPr>
          <a:xfrm>
            <a:off x="0" y="0"/>
            <a:ext cx="2134045" cy="1272084"/>
            <a:chOff x="73660" y="99675"/>
            <a:chExt cx="2134045" cy="1272084"/>
          </a:xfrm>
        </p:grpSpPr>
        <p:cxnSp>
          <p:nvCxnSpPr>
            <p:cNvPr id="35" name="直接连接符 34">
              <a:extLst>
                <a:ext uri="{FF2B5EF4-FFF2-40B4-BE49-F238E27FC236}">
                  <a16:creationId xmlns:a16="http://schemas.microsoft.com/office/drawing/2014/main" id="{332BF770-B9AB-46B4-9C32-23469C228FF0}"/>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D4A9AB4-1C76-4401-9519-631BC357A4B4}"/>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2FA2F1B-ACB3-49DB-B047-2F938735B8EC}"/>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9933C5C-91FD-46C6-8BFE-F9AD323C6D8E}"/>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39" name="椭圆 38">
              <a:extLst>
                <a:ext uri="{FF2B5EF4-FFF2-40B4-BE49-F238E27FC236}">
                  <a16:creationId xmlns:a16="http://schemas.microsoft.com/office/drawing/2014/main" id="{C3A13D2D-159C-4B15-9464-DFC89E124DD5}"/>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4" name="椭圆 43">
              <a:extLst>
                <a:ext uri="{FF2B5EF4-FFF2-40B4-BE49-F238E27FC236}">
                  <a16:creationId xmlns:a16="http://schemas.microsoft.com/office/drawing/2014/main" id="{CD6AB42D-5636-4445-A184-2C6CC93B0866}"/>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5" name="椭圆 44">
              <a:extLst>
                <a:ext uri="{FF2B5EF4-FFF2-40B4-BE49-F238E27FC236}">
                  <a16:creationId xmlns:a16="http://schemas.microsoft.com/office/drawing/2014/main" id="{DC8059BD-DA72-406F-915D-B56F7DD155E5}"/>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6" name="椭圆 45">
              <a:extLst>
                <a:ext uri="{FF2B5EF4-FFF2-40B4-BE49-F238E27FC236}">
                  <a16:creationId xmlns:a16="http://schemas.microsoft.com/office/drawing/2014/main" id="{BF398AB3-A748-41C5-8BA3-AB36F172A4EE}"/>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7" name="文本框 46">
              <a:extLst>
                <a:ext uri="{FF2B5EF4-FFF2-40B4-BE49-F238E27FC236}">
                  <a16:creationId xmlns:a16="http://schemas.microsoft.com/office/drawing/2014/main" id="{2E8AC378-9E2F-465B-A744-5CBC29EA73DC}"/>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01</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41271439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par>
                                <p:cTn id="14" presetID="22" presetClass="entr" presetSubtype="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10916BA1-8F44-47B7-B1DE-5AFC11E429F2}"/>
              </a:ext>
            </a:extLst>
          </p:cNvPr>
          <p:cNvGrpSpPr/>
          <p:nvPr/>
        </p:nvGrpSpPr>
        <p:grpSpPr>
          <a:xfrm>
            <a:off x="4683868" y="2482071"/>
            <a:ext cx="2824265" cy="2824264"/>
            <a:chOff x="4683868" y="2621771"/>
            <a:chExt cx="2824265" cy="2824264"/>
          </a:xfrm>
        </p:grpSpPr>
        <p:sp>
          <p:nvSpPr>
            <p:cNvPr id="42" name="郑少PPT">
              <a:extLst>
                <a:ext uri="{FF2B5EF4-FFF2-40B4-BE49-F238E27FC236}">
                  <a16:creationId xmlns:a16="http://schemas.microsoft.com/office/drawing/2014/main" id="{D06349F1-41A3-45F8-A8CF-DD92475AA247}"/>
                </a:ext>
              </a:extLst>
            </p:cNvPr>
            <p:cNvSpPr/>
            <p:nvPr/>
          </p:nvSpPr>
          <p:spPr>
            <a:xfrm>
              <a:off x="4683868" y="2621771"/>
              <a:ext cx="2824265" cy="2824264"/>
            </a:xfrm>
            <a:prstGeom prst="plaque">
              <a:avLst>
                <a:gd name="adj" fmla="val 50000"/>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3" name="郑少PPT">
              <a:extLst>
                <a:ext uri="{FF2B5EF4-FFF2-40B4-BE49-F238E27FC236}">
                  <a16:creationId xmlns:a16="http://schemas.microsoft.com/office/drawing/2014/main" id="{0254DBFE-A2BC-4BDC-8BA6-B6BB3090E146}"/>
                </a:ext>
              </a:extLst>
            </p:cNvPr>
            <p:cNvSpPr>
              <a:spLocks noEditPoints="1"/>
            </p:cNvSpPr>
            <p:nvPr/>
          </p:nvSpPr>
          <p:spPr bwMode="auto">
            <a:xfrm>
              <a:off x="5775062" y="3650605"/>
              <a:ext cx="660085" cy="660085"/>
            </a:xfrm>
            <a:custGeom>
              <a:avLst/>
              <a:gdLst/>
              <a:ahLst/>
              <a:cxnLst>
                <a:cxn ang="0">
                  <a:pos x="55" y="28"/>
                </a:cxn>
                <a:cxn ang="0">
                  <a:pos x="27" y="55"/>
                </a:cxn>
                <a:cxn ang="0">
                  <a:pos x="0" y="28"/>
                </a:cxn>
                <a:cxn ang="0">
                  <a:pos x="27" y="0"/>
                </a:cxn>
                <a:cxn ang="0">
                  <a:pos x="55" y="28"/>
                </a:cxn>
                <a:cxn ang="0">
                  <a:pos x="42" y="28"/>
                </a:cxn>
                <a:cxn ang="0">
                  <a:pos x="41" y="26"/>
                </a:cxn>
                <a:cxn ang="0">
                  <a:pos x="21" y="14"/>
                </a:cxn>
                <a:cxn ang="0">
                  <a:pos x="19" y="14"/>
                </a:cxn>
                <a:cxn ang="0">
                  <a:pos x="18" y="16"/>
                </a:cxn>
                <a:cxn ang="0">
                  <a:pos x="18" y="39"/>
                </a:cxn>
                <a:cxn ang="0">
                  <a:pos x="19" y="41"/>
                </a:cxn>
                <a:cxn ang="0">
                  <a:pos x="20" y="41"/>
                </a:cxn>
                <a:cxn ang="0">
                  <a:pos x="21" y="41"/>
                </a:cxn>
                <a:cxn ang="0">
                  <a:pos x="41" y="30"/>
                </a:cxn>
                <a:cxn ang="0">
                  <a:pos x="42" y="28"/>
                </a:cxn>
              </a:cxnLst>
              <a:rect l="0" t="0" r="r" b="b"/>
              <a:pathLst>
                <a:path w="55" h="55">
                  <a:moveTo>
                    <a:pt x="55" y="28"/>
                  </a:moveTo>
                  <a:cubicBezTo>
                    <a:pt x="55" y="43"/>
                    <a:pt x="42" y="55"/>
                    <a:pt x="27" y="55"/>
                  </a:cubicBezTo>
                  <a:cubicBezTo>
                    <a:pt x="12" y="55"/>
                    <a:pt x="0" y="43"/>
                    <a:pt x="0" y="28"/>
                  </a:cubicBezTo>
                  <a:cubicBezTo>
                    <a:pt x="0" y="13"/>
                    <a:pt x="12" y="0"/>
                    <a:pt x="27" y="0"/>
                  </a:cubicBezTo>
                  <a:cubicBezTo>
                    <a:pt x="42" y="0"/>
                    <a:pt x="55" y="13"/>
                    <a:pt x="55" y="28"/>
                  </a:cubicBezTo>
                  <a:close/>
                  <a:moveTo>
                    <a:pt x="42" y="28"/>
                  </a:moveTo>
                  <a:cubicBezTo>
                    <a:pt x="42" y="27"/>
                    <a:pt x="42" y="26"/>
                    <a:pt x="41" y="26"/>
                  </a:cubicBezTo>
                  <a:cubicBezTo>
                    <a:pt x="21" y="14"/>
                    <a:pt x="21" y="14"/>
                    <a:pt x="21" y="14"/>
                  </a:cubicBezTo>
                  <a:cubicBezTo>
                    <a:pt x="21" y="14"/>
                    <a:pt x="20" y="14"/>
                    <a:pt x="19" y="14"/>
                  </a:cubicBezTo>
                  <a:cubicBezTo>
                    <a:pt x="18" y="15"/>
                    <a:pt x="18" y="16"/>
                    <a:pt x="18" y="16"/>
                  </a:cubicBezTo>
                  <a:cubicBezTo>
                    <a:pt x="18" y="39"/>
                    <a:pt x="18" y="39"/>
                    <a:pt x="18" y="39"/>
                  </a:cubicBezTo>
                  <a:cubicBezTo>
                    <a:pt x="18" y="40"/>
                    <a:pt x="18" y="41"/>
                    <a:pt x="19" y="41"/>
                  </a:cubicBezTo>
                  <a:cubicBezTo>
                    <a:pt x="20" y="41"/>
                    <a:pt x="20" y="41"/>
                    <a:pt x="20" y="41"/>
                  </a:cubicBezTo>
                  <a:cubicBezTo>
                    <a:pt x="21" y="41"/>
                    <a:pt x="21" y="41"/>
                    <a:pt x="21" y="41"/>
                  </a:cubicBezTo>
                  <a:cubicBezTo>
                    <a:pt x="41" y="30"/>
                    <a:pt x="41" y="30"/>
                    <a:pt x="41" y="30"/>
                  </a:cubicBezTo>
                  <a:cubicBezTo>
                    <a:pt x="42" y="29"/>
                    <a:pt x="42" y="29"/>
                    <a:pt x="42" y="2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44" name="组合 43">
            <a:extLst>
              <a:ext uri="{FF2B5EF4-FFF2-40B4-BE49-F238E27FC236}">
                <a16:creationId xmlns:a16="http://schemas.microsoft.com/office/drawing/2014/main" id="{D96B0B2B-97EB-4A39-AB0B-DFFA481F195A}"/>
              </a:ext>
            </a:extLst>
          </p:cNvPr>
          <p:cNvGrpSpPr/>
          <p:nvPr/>
        </p:nvGrpSpPr>
        <p:grpSpPr>
          <a:xfrm>
            <a:off x="4060320" y="1940759"/>
            <a:ext cx="1753380" cy="1778468"/>
            <a:chOff x="4060320" y="2080459"/>
            <a:chExt cx="1753380" cy="1778468"/>
          </a:xfrm>
        </p:grpSpPr>
        <p:sp>
          <p:nvSpPr>
            <p:cNvPr id="45" name="郑少PPT">
              <a:extLst>
                <a:ext uri="{FF2B5EF4-FFF2-40B4-BE49-F238E27FC236}">
                  <a16:creationId xmlns:a16="http://schemas.microsoft.com/office/drawing/2014/main" id="{916BA307-5781-4546-8352-0784C1CFBC0B}"/>
                </a:ext>
              </a:extLst>
            </p:cNvPr>
            <p:cNvSpPr/>
            <p:nvPr/>
          </p:nvSpPr>
          <p:spPr>
            <a:xfrm rot="16200000">
              <a:off x="4098960" y="2144186"/>
              <a:ext cx="1714740" cy="1714741"/>
            </a:xfrm>
            <a:prstGeom prst="teardrop">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6" name="郑少PPT">
              <a:extLst>
                <a:ext uri="{FF2B5EF4-FFF2-40B4-BE49-F238E27FC236}">
                  <a16:creationId xmlns:a16="http://schemas.microsoft.com/office/drawing/2014/main" id="{6F1B9845-158F-4114-BC42-9A86CA0022ED}"/>
                </a:ext>
              </a:extLst>
            </p:cNvPr>
            <p:cNvSpPr/>
            <p:nvPr/>
          </p:nvSpPr>
          <p:spPr>
            <a:xfrm rot="16200000">
              <a:off x="4060321" y="2080458"/>
              <a:ext cx="1714740" cy="171474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7" name="郑少PPT">
              <a:extLst>
                <a:ext uri="{FF2B5EF4-FFF2-40B4-BE49-F238E27FC236}">
                  <a16:creationId xmlns:a16="http://schemas.microsoft.com/office/drawing/2014/main" id="{07183A09-393B-4D2D-8D6B-E0F01447DE15}"/>
                </a:ext>
              </a:extLst>
            </p:cNvPr>
            <p:cNvSpPr>
              <a:spLocks noEditPoints="1"/>
            </p:cNvSpPr>
            <p:nvPr/>
          </p:nvSpPr>
          <p:spPr bwMode="auto">
            <a:xfrm>
              <a:off x="4550600" y="2705287"/>
              <a:ext cx="734180" cy="592081"/>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48" name="组合 47">
            <a:extLst>
              <a:ext uri="{FF2B5EF4-FFF2-40B4-BE49-F238E27FC236}">
                <a16:creationId xmlns:a16="http://schemas.microsoft.com/office/drawing/2014/main" id="{AB2F2B6C-E1ED-458A-9B69-4AFE9FE3B27A}"/>
              </a:ext>
            </a:extLst>
          </p:cNvPr>
          <p:cNvGrpSpPr/>
          <p:nvPr/>
        </p:nvGrpSpPr>
        <p:grpSpPr>
          <a:xfrm>
            <a:off x="6416939" y="1940758"/>
            <a:ext cx="1714741" cy="1778240"/>
            <a:chOff x="6416939" y="2080458"/>
            <a:chExt cx="1714741" cy="1778240"/>
          </a:xfrm>
        </p:grpSpPr>
        <p:sp>
          <p:nvSpPr>
            <p:cNvPr id="49" name="郑少PPT">
              <a:extLst>
                <a:ext uri="{FF2B5EF4-FFF2-40B4-BE49-F238E27FC236}">
                  <a16:creationId xmlns:a16="http://schemas.microsoft.com/office/drawing/2014/main" id="{7D13262E-395B-4E19-AF2C-131E02A78D12}"/>
                </a:ext>
              </a:extLst>
            </p:cNvPr>
            <p:cNvSpPr/>
            <p:nvPr/>
          </p:nvSpPr>
          <p:spPr>
            <a:xfrm>
              <a:off x="6416939" y="2143958"/>
              <a:ext cx="1714741" cy="1714740"/>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0" name="郑少PPT">
              <a:extLst>
                <a:ext uri="{FF2B5EF4-FFF2-40B4-BE49-F238E27FC236}">
                  <a16:creationId xmlns:a16="http://schemas.microsoft.com/office/drawing/2014/main" id="{804228DC-B2F4-40C4-A9CE-773074E63796}"/>
                </a:ext>
              </a:extLst>
            </p:cNvPr>
            <p:cNvSpPr/>
            <p:nvPr/>
          </p:nvSpPr>
          <p:spPr>
            <a:xfrm>
              <a:off x="6416939" y="2080458"/>
              <a:ext cx="1714741" cy="171474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1" name="郑少PPT">
              <a:extLst>
                <a:ext uri="{FF2B5EF4-FFF2-40B4-BE49-F238E27FC236}">
                  <a16:creationId xmlns:a16="http://schemas.microsoft.com/office/drawing/2014/main" id="{58F1859A-C362-48EE-97CA-78DAD31914E2}"/>
                </a:ext>
              </a:extLst>
            </p:cNvPr>
            <p:cNvSpPr>
              <a:spLocks noEditPoints="1"/>
            </p:cNvSpPr>
            <p:nvPr/>
          </p:nvSpPr>
          <p:spPr bwMode="auto">
            <a:xfrm>
              <a:off x="6955072" y="2686716"/>
              <a:ext cx="638474" cy="629221"/>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52" name="组合 51">
            <a:extLst>
              <a:ext uri="{FF2B5EF4-FFF2-40B4-BE49-F238E27FC236}">
                <a16:creationId xmlns:a16="http://schemas.microsoft.com/office/drawing/2014/main" id="{1EEB9B9F-DF2A-4A37-8D09-C01474322A42}"/>
              </a:ext>
            </a:extLst>
          </p:cNvPr>
          <p:cNvGrpSpPr/>
          <p:nvPr/>
        </p:nvGrpSpPr>
        <p:grpSpPr>
          <a:xfrm>
            <a:off x="4060320" y="4104203"/>
            <a:ext cx="1765541" cy="1752840"/>
            <a:chOff x="4060320" y="4243903"/>
            <a:chExt cx="1765541" cy="1752840"/>
          </a:xfrm>
        </p:grpSpPr>
        <p:sp>
          <p:nvSpPr>
            <p:cNvPr id="53" name="郑少PPT">
              <a:extLst>
                <a:ext uri="{FF2B5EF4-FFF2-40B4-BE49-F238E27FC236}">
                  <a16:creationId xmlns:a16="http://schemas.microsoft.com/office/drawing/2014/main" id="{C6C1469F-E9FC-40F0-94FE-F3A1C7A488FD}"/>
                </a:ext>
              </a:extLst>
            </p:cNvPr>
            <p:cNvSpPr/>
            <p:nvPr/>
          </p:nvSpPr>
          <p:spPr>
            <a:xfrm rot="10800000">
              <a:off x="4111120" y="4243903"/>
              <a:ext cx="1714741" cy="1714740"/>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4" name="郑少PPT">
              <a:extLst>
                <a:ext uri="{FF2B5EF4-FFF2-40B4-BE49-F238E27FC236}">
                  <a16:creationId xmlns:a16="http://schemas.microsoft.com/office/drawing/2014/main" id="{DE447C4D-D862-4B32-ADF9-07C535F2A1D6}"/>
                </a:ext>
              </a:extLst>
            </p:cNvPr>
            <p:cNvSpPr/>
            <p:nvPr/>
          </p:nvSpPr>
          <p:spPr>
            <a:xfrm rot="10800000">
              <a:off x="4060320" y="4282003"/>
              <a:ext cx="1714741" cy="171474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5" name="郑少PPT">
              <a:extLst>
                <a:ext uri="{FF2B5EF4-FFF2-40B4-BE49-F238E27FC236}">
                  <a16:creationId xmlns:a16="http://schemas.microsoft.com/office/drawing/2014/main" id="{77295EAE-F96D-4B8A-A7EC-012794C8685F}"/>
                </a:ext>
              </a:extLst>
            </p:cNvPr>
            <p:cNvSpPr>
              <a:spLocks noChangeAspect="1" noEditPoints="1"/>
            </p:cNvSpPr>
            <p:nvPr/>
          </p:nvSpPr>
          <p:spPr bwMode="auto">
            <a:xfrm>
              <a:off x="4623046" y="4803951"/>
              <a:ext cx="589288" cy="594000"/>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56" name="组合 55">
            <a:extLst>
              <a:ext uri="{FF2B5EF4-FFF2-40B4-BE49-F238E27FC236}">
                <a16:creationId xmlns:a16="http://schemas.microsoft.com/office/drawing/2014/main" id="{1589CEB9-2B64-4A50-A45C-FC536B4919B1}"/>
              </a:ext>
            </a:extLst>
          </p:cNvPr>
          <p:cNvGrpSpPr/>
          <p:nvPr/>
        </p:nvGrpSpPr>
        <p:grpSpPr>
          <a:xfrm>
            <a:off x="6378840" y="4104204"/>
            <a:ext cx="1752841" cy="1752840"/>
            <a:chOff x="6378840" y="4243904"/>
            <a:chExt cx="1752841" cy="1752840"/>
          </a:xfrm>
        </p:grpSpPr>
        <p:sp>
          <p:nvSpPr>
            <p:cNvPr id="57" name="郑少PPT">
              <a:extLst>
                <a:ext uri="{FF2B5EF4-FFF2-40B4-BE49-F238E27FC236}">
                  <a16:creationId xmlns:a16="http://schemas.microsoft.com/office/drawing/2014/main" id="{32F25522-40EF-4035-A692-07A296640C45}"/>
                </a:ext>
              </a:extLst>
            </p:cNvPr>
            <p:cNvSpPr/>
            <p:nvPr/>
          </p:nvSpPr>
          <p:spPr>
            <a:xfrm rot="5400000">
              <a:off x="6378841" y="4243903"/>
              <a:ext cx="1714740" cy="1714741"/>
            </a:xfrm>
            <a:prstGeom prst="teardrop">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8" name="郑少PPT">
              <a:extLst>
                <a:ext uri="{FF2B5EF4-FFF2-40B4-BE49-F238E27FC236}">
                  <a16:creationId xmlns:a16="http://schemas.microsoft.com/office/drawing/2014/main" id="{F4D0D3D6-02BC-46D8-987D-CF2191B0CF60}"/>
                </a:ext>
              </a:extLst>
            </p:cNvPr>
            <p:cNvSpPr/>
            <p:nvPr/>
          </p:nvSpPr>
          <p:spPr>
            <a:xfrm rot="5400000">
              <a:off x="6416941" y="4282003"/>
              <a:ext cx="1714740" cy="171474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9" name="郑少PPT">
              <a:extLst>
                <a:ext uri="{FF2B5EF4-FFF2-40B4-BE49-F238E27FC236}">
                  <a16:creationId xmlns:a16="http://schemas.microsoft.com/office/drawing/2014/main" id="{8CC61552-5473-4A7F-909D-D6A835DBE8E1}"/>
                </a:ext>
              </a:extLst>
            </p:cNvPr>
            <p:cNvSpPr>
              <a:spLocks noEditPoints="1"/>
            </p:cNvSpPr>
            <p:nvPr/>
          </p:nvSpPr>
          <p:spPr bwMode="auto">
            <a:xfrm>
              <a:off x="6940670" y="4803951"/>
              <a:ext cx="610169" cy="61016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60" name="矩形 59">
            <a:extLst>
              <a:ext uri="{FF2B5EF4-FFF2-40B4-BE49-F238E27FC236}">
                <a16:creationId xmlns:a16="http://schemas.microsoft.com/office/drawing/2014/main" id="{51793331-D329-4BB1-97EA-1B3F6897ECC1}"/>
              </a:ext>
            </a:extLst>
          </p:cNvPr>
          <p:cNvSpPr/>
          <p:nvPr/>
        </p:nvSpPr>
        <p:spPr>
          <a:xfrm>
            <a:off x="8645440" y="2057378"/>
            <a:ext cx="2800844" cy="1485407"/>
          </a:xfrm>
          <a:prstGeom prst="rect">
            <a:avLst/>
          </a:prstGeom>
        </p:spPr>
        <p:txBody>
          <a:bodyPr wrap="square">
            <a:spAutoFit/>
          </a:bodyPr>
          <a:lstStyle/>
          <a:p>
            <a:pPr>
              <a:lnSpc>
                <a:spcPct val="150000"/>
              </a:lnSpc>
            </a:pPr>
            <a:r>
              <a:rPr lang="zh-CN" altLang="en-US"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添加标题</a:t>
            </a:r>
            <a:endParaRPr lang="en-US" altLang="zh-CN"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nSpc>
                <a:spcPct val="150000"/>
              </a:lnSpc>
            </a:pPr>
            <a:r>
              <a:rPr lang="zh-CN" altLang="en-US" sz="1400" dirty="0">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单击此处添加标题单击此处添加标题单击此处添加标题单击此处添加标题</a:t>
            </a:r>
          </a:p>
        </p:txBody>
      </p:sp>
      <p:sp>
        <p:nvSpPr>
          <p:cNvPr id="61" name="矩形 60">
            <a:extLst>
              <a:ext uri="{FF2B5EF4-FFF2-40B4-BE49-F238E27FC236}">
                <a16:creationId xmlns:a16="http://schemas.microsoft.com/office/drawing/2014/main" id="{1C3B714F-5D9B-4A71-9B6A-E808DB1FC5ED}"/>
              </a:ext>
            </a:extLst>
          </p:cNvPr>
          <p:cNvSpPr/>
          <p:nvPr/>
        </p:nvSpPr>
        <p:spPr>
          <a:xfrm>
            <a:off x="8645440" y="4226464"/>
            <a:ext cx="2800844" cy="1485407"/>
          </a:xfrm>
          <a:prstGeom prst="rect">
            <a:avLst/>
          </a:prstGeom>
        </p:spPr>
        <p:txBody>
          <a:bodyPr wrap="square">
            <a:spAutoFit/>
          </a:bodyPr>
          <a:lstStyle/>
          <a:p>
            <a:pPr>
              <a:lnSpc>
                <a:spcPct val="150000"/>
              </a:lnSpc>
            </a:pPr>
            <a:r>
              <a:rPr lang="zh-CN" altLang="en-US"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添加标题</a:t>
            </a:r>
            <a:endParaRPr lang="en-US" altLang="zh-CN"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nSpc>
                <a:spcPct val="150000"/>
              </a:lnSpc>
            </a:pPr>
            <a:r>
              <a:rPr lang="zh-CN" altLang="en-US" sz="1400" dirty="0">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单击此处添加标题单击此处添加标题单击此处添加标题单击此处添加标题</a:t>
            </a:r>
          </a:p>
        </p:txBody>
      </p:sp>
      <p:sp>
        <p:nvSpPr>
          <p:cNvPr id="62" name="矩形 61">
            <a:extLst>
              <a:ext uri="{FF2B5EF4-FFF2-40B4-BE49-F238E27FC236}">
                <a16:creationId xmlns:a16="http://schemas.microsoft.com/office/drawing/2014/main" id="{934877CC-EBE8-417B-A5FD-3CD883ADFB1B}"/>
              </a:ext>
            </a:extLst>
          </p:cNvPr>
          <p:cNvSpPr/>
          <p:nvPr/>
        </p:nvSpPr>
        <p:spPr>
          <a:xfrm flipH="1">
            <a:off x="745717" y="2052744"/>
            <a:ext cx="2800844" cy="1485407"/>
          </a:xfrm>
          <a:prstGeom prst="rect">
            <a:avLst/>
          </a:prstGeom>
        </p:spPr>
        <p:txBody>
          <a:bodyPr wrap="square">
            <a:spAutoFit/>
          </a:bodyPr>
          <a:lstStyle/>
          <a:p>
            <a:pPr algn="r">
              <a:lnSpc>
                <a:spcPct val="150000"/>
              </a:lnSpc>
            </a:pPr>
            <a:r>
              <a:rPr lang="zh-CN" altLang="en-US"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添加标题</a:t>
            </a:r>
            <a:endParaRPr lang="en-US" altLang="zh-CN"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r">
              <a:lnSpc>
                <a:spcPct val="150000"/>
              </a:lnSpc>
            </a:pPr>
            <a:r>
              <a:rPr lang="zh-CN" altLang="en-US" sz="1400" dirty="0">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单击此处添加标题单击此处添加标题单击此处添加标题单击此处添加标题</a:t>
            </a:r>
          </a:p>
        </p:txBody>
      </p:sp>
      <p:sp>
        <p:nvSpPr>
          <p:cNvPr id="63" name="矩形 62">
            <a:extLst>
              <a:ext uri="{FF2B5EF4-FFF2-40B4-BE49-F238E27FC236}">
                <a16:creationId xmlns:a16="http://schemas.microsoft.com/office/drawing/2014/main" id="{A103A879-6D4B-4249-8A1E-37810A82F9C6}"/>
              </a:ext>
            </a:extLst>
          </p:cNvPr>
          <p:cNvSpPr/>
          <p:nvPr/>
        </p:nvSpPr>
        <p:spPr>
          <a:xfrm flipH="1">
            <a:off x="837231" y="4226464"/>
            <a:ext cx="2800844" cy="1485407"/>
          </a:xfrm>
          <a:prstGeom prst="rect">
            <a:avLst/>
          </a:prstGeom>
        </p:spPr>
        <p:txBody>
          <a:bodyPr wrap="square">
            <a:spAutoFit/>
          </a:bodyPr>
          <a:lstStyle/>
          <a:p>
            <a:pPr algn="r">
              <a:lnSpc>
                <a:spcPct val="150000"/>
              </a:lnSpc>
            </a:pPr>
            <a:r>
              <a:rPr lang="zh-CN" altLang="en-US"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添加标题</a:t>
            </a:r>
            <a:endParaRPr lang="en-US" altLang="zh-CN" sz="20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a:p>
            <a:pPr algn="r">
              <a:lnSpc>
                <a:spcPct val="150000"/>
              </a:lnSpc>
            </a:pPr>
            <a:r>
              <a:rPr lang="zh-CN" altLang="en-US" sz="1400" dirty="0">
                <a:latin typeface="思源黑体 CN Light" panose="020B0300000000000000" pitchFamily="34" charset="-122"/>
                <a:ea typeface="思源黑体 CN Light" panose="020B0300000000000000" pitchFamily="34" charset="-122"/>
                <a:sym typeface="思源黑体 CN Light" panose="020B0300000000000000" pitchFamily="34" charset="-122"/>
              </a:rPr>
              <a:t>单击此处添加标题单击此处添加标题单击此处添加标题单击此处添加标题</a:t>
            </a:r>
          </a:p>
        </p:txBody>
      </p:sp>
      <p:grpSp>
        <p:nvGrpSpPr>
          <p:cNvPr id="31" name="Group 19_1">
            <a:extLst>
              <a:ext uri="{FF2B5EF4-FFF2-40B4-BE49-F238E27FC236}">
                <a16:creationId xmlns:a16="http://schemas.microsoft.com/office/drawing/2014/main" id="{4A6BDB38-85E1-4ED0-A28A-14091380B147}"/>
              </a:ext>
            </a:extLst>
          </p:cNvPr>
          <p:cNvGrpSpPr/>
          <p:nvPr/>
        </p:nvGrpSpPr>
        <p:grpSpPr>
          <a:xfrm>
            <a:off x="0" y="0"/>
            <a:ext cx="2134045" cy="1272084"/>
            <a:chOff x="73660" y="99675"/>
            <a:chExt cx="2134045" cy="1272084"/>
          </a:xfrm>
        </p:grpSpPr>
        <p:cxnSp>
          <p:nvCxnSpPr>
            <p:cNvPr id="32" name="直接连接符 31">
              <a:extLst>
                <a:ext uri="{FF2B5EF4-FFF2-40B4-BE49-F238E27FC236}">
                  <a16:creationId xmlns:a16="http://schemas.microsoft.com/office/drawing/2014/main" id="{2C65E2B3-7137-4DD6-A494-845FE6CAFAA9}"/>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E7EEFB2-BB4A-4321-AFC4-03ED865D73BF}"/>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ED00C5-7AAE-4CFD-937C-62E4E73B8021}"/>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3DD52291-9D85-4E54-85F9-88CD25F6CE1A}"/>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36" name="椭圆 35">
              <a:extLst>
                <a:ext uri="{FF2B5EF4-FFF2-40B4-BE49-F238E27FC236}">
                  <a16:creationId xmlns:a16="http://schemas.microsoft.com/office/drawing/2014/main" id="{B6871E94-84C2-4585-980A-424C0774B75B}"/>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7" name="椭圆 36">
              <a:extLst>
                <a:ext uri="{FF2B5EF4-FFF2-40B4-BE49-F238E27FC236}">
                  <a16:creationId xmlns:a16="http://schemas.microsoft.com/office/drawing/2014/main" id="{10B788D5-36B9-4184-8B45-92848966C57D}"/>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8" name="椭圆 37">
              <a:extLst>
                <a:ext uri="{FF2B5EF4-FFF2-40B4-BE49-F238E27FC236}">
                  <a16:creationId xmlns:a16="http://schemas.microsoft.com/office/drawing/2014/main" id="{3CD9FE76-66C0-47C6-B41D-995CBFFF90ED}"/>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9" name="椭圆 38">
              <a:extLst>
                <a:ext uri="{FF2B5EF4-FFF2-40B4-BE49-F238E27FC236}">
                  <a16:creationId xmlns:a16="http://schemas.microsoft.com/office/drawing/2014/main" id="{71EC9C8E-4E25-4E49-9E57-103A64965F8B}"/>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0" name="文本框 39">
              <a:extLst>
                <a:ext uri="{FF2B5EF4-FFF2-40B4-BE49-F238E27FC236}">
                  <a16:creationId xmlns:a16="http://schemas.microsoft.com/office/drawing/2014/main" id="{DAFE8ED3-E185-425E-A69C-6B2B07B6FC0B}"/>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01</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419612021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0-#ppt_h/2"/>
                                          </p:val>
                                        </p:tav>
                                        <p:tav tm="100000">
                                          <p:val>
                                            <p:strVal val="#ppt_y"/>
                                          </p:val>
                                        </p:tav>
                                      </p:tavLst>
                                    </p:anim>
                                  </p:childTnLst>
                                </p:cTn>
                              </p:par>
                              <p:par>
                                <p:cTn id="14" presetID="2" presetClass="entr" presetSubtype="12"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additive="base">
                                        <p:cTn id="16" dur="500" fill="hold"/>
                                        <p:tgtEl>
                                          <p:spTgt spid="52"/>
                                        </p:tgtEl>
                                        <p:attrNameLst>
                                          <p:attrName>ppt_x</p:attrName>
                                        </p:attrNameLst>
                                      </p:cBhvr>
                                      <p:tavLst>
                                        <p:tav tm="0">
                                          <p:val>
                                            <p:strVal val="0-#ppt_w/2"/>
                                          </p:val>
                                        </p:tav>
                                        <p:tav tm="100000">
                                          <p:val>
                                            <p:strVal val="#ppt_x"/>
                                          </p:val>
                                        </p:tav>
                                      </p:tavLst>
                                    </p:anim>
                                    <p:anim calcmode="lin" valueType="num">
                                      <p:cBhvr additive="base">
                                        <p:cTn id="17" dur="500" fill="hold"/>
                                        <p:tgtEl>
                                          <p:spTgt spid="5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1+#ppt_w/2"/>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par>
                                <p:cTn id="22" presetID="2" presetClass="entr" presetSubtype="3"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additive="base">
                                        <p:cTn id="24" dur="500" fill="hold"/>
                                        <p:tgtEl>
                                          <p:spTgt spid="48"/>
                                        </p:tgtEl>
                                        <p:attrNameLst>
                                          <p:attrName>ppt_x</p:attrName>
                                        </p:attrNameLst>
                                      </p:cBhvr>
                                      <p:tavLst>
                                        <p:tav tm="0">
                                          <p:val>
                                            <p:strVal val="1+#ppt_w/2"/>
                                          </p:val>
                                        </p:tav>
                                        <p:tav tm="100000">
                                          <p:val>
                                            <p:strVal val="#ppt_x"/>
                                          </p:val>
                                        </p:tav>
                                      </p:tavLst>
                                    </p:anim>
                                    <p:anim calcmode="lin" valueType="num">
                                      <p:cBhvr additive="base">
                                        <p:cTn id="25" dur="500" fill="hold"/>
                                        <p:tgtEl>
                                          <p:spTgt spid="48"/>
                                        </p:tgtEl>
                                        <p:attrNameLst>
                                          <p:attrName>ppt_y</p:attrName>
                                        </p:attrNameLst>
                                      </p:cBhvr>
                                      <p:tavLst>
                                        <p:tav tm="0">
                                          <p:val>
                                            <p:strVal val="0-#ppt_h/2"/>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500"/>
                                        <p:tgtEl>
                                          <p:spTgt spid="60"/>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8"/>
          <p:cNvGrpSpPr/>
          <p:nvPr/>
        </p:nvGrpSpPr>
        <p:grpSpPr>
          <a:xfrm>
            <a:off x="1029257" y="1858829"/>
            <a:ext cx="1917131" cy="1917131"/>
            <a:chOff x="4649812" y="3440065"/>
            <a:chExt cx="1013644" cy="1013644"/>
          </a:xfrm>
        </p:grpSpPr>
        <p:sp>
          <p:nvSpPr>
            <p:cNvPr id="37" name="Oval 9"/>
            <p:cNvSpPr/>
            <p:nvPr/>
          </p:nvSpPr>
          <p:spPr>
            <a:xfrm>
              <a:off x="4649812" y="3440065"/>
              <a:ext cx="1013644" cy="1013644"/>
            </a:xfrm>
            <a:prstGeom prst="ellipse">
              <a:avLst/>
            </a:prstGeom>
            <a:solidFill>
              <a:sysClr val="window" lastClr="FFFFFF">
                <a:lumMod val="95000"/>
                <a:alpha val="90000"/>
              </a:sysClr>
            </a:solidFill>
            <a:ln w="6350" cap="flat" cmpd="sng" algn="ctr">
              <a:noFill/>
              <a:prstDash val="solid"/>
              <a:miter lim="800000"/>
            </a:ln>
            <a:effectLst/>
          </p:spPr>
          <p:txBody>
            <a:bodyPr wrap="none" rtlCol="0" anchor="ctr"/>
            <a:lstStyle/>
            <a:p>
              <a:pPr marL="0" marR="0" lvl="0" indent="0" algn="ctr" defTabSz="913765" eaLnBrk="1" fontAlgn="auto" latinLnBrk="0" hangingPunct="1">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8" name="Pie 10"/>
            <p:cNvSpPr/>
            <p:nvPr/>
          </p:nvSpPr>
          <p:spPr>
            <a:xfrm flipH="1">
              <a:off x="4649812" y="3440065"/>
              <a:ext cx="1013644" cy="1013644"/>
            </a:xfrm>
            <a:prstGeom prst="pie">
              <a:avLst>
                <a:gd name="adj1" fmla="val 3429801"/>
                <a:gd name="adj2" fmla="val 16200000"/>
              </a:avLst>
            </a:prstGeom>
            <a:solidFill>
              <a:schemeClr val="accent1">
                <a:lumMod val="100000"/>
              </a:schemeClr>
            </a:solidFill>
            <a:ln w="6350" cap="flat" cmpd="sng" algn="ctr">
              <a:noFill/>
              <a:prstDash val="solid"/>
              <a:miter lim="800000"/>
            </a:ln>
            <a:effectLst/>
          </p:spPr>
          <p:txBody>
            <a:bodyPr wrap="none" rtlCol="0" anchor="ctr"/>
            <a:lstStyle/>
            <a:p>
              <a:pPr marL="0" marR="0" lvl="0" indent="0" algn="ctr" defTabSz="913765" eaLnBrk="1" fontAlgn="auto" latinLnBrk="0" hangingPunct="1">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9" name="Oval 11"/>
            <p:cNvSpPr/>
            <p:nvPr/>
          </p:nvSpPr>
          <p:spPr>
            <a:xfrm>
              <a:off x="4730680" y="3520933"/>
              <a:ext cx="851908" cy="851908"/>
            </a:xfrm>
            <a:prstGeom prst="ellipse">
              <a:avLst/>
            </a:prstGeom>
            <a:solidFill>
              <a:sysClr val="window" lastClr="FFFFFF"/>
            </a:solidFill>
            <a:ln w="6350" cap="flat" cmpd="sng" algn="ctr">
              <a:noFill/>
              <a:prstDash val="solid"/>
              <a:miter lim="800000"/>
            </a:ln>
            <a:effectLst/>
          </p:spPr>
          <p:txBody>
            <a:bodyPr wrap="none" rtlCol="0" anchor="ctr"/>
            <a:lstStyle/>
            <a:p>
              <a:pPr marL="0" marR="0" lvl="0" indent="0" algn="ctr" defTabSz="913765" eaLnBrk="1" fontAlgn="auto" latinLnBrk="0" hangingPunct="1">
                <a:spcBef>
                  <a:spcPts val="0"/>
                </a:spcBef>
                <a:spcAft>
                  <a:spcPts val="0"/>
                </a:spcAft>
                <a:buClrTx/>
                <a:buSzTx/>
                <a:buFontTx/>
                <a:buNone/>
                <a:defRPr/>
              </a:pPr>
              <a:endParaRPr kumimoji="0" lang="en-US" sz="1200" b="0" i="0" u="none" strike="noStrike" kern="0" cap="none" spc="0" normalizeH="0" baseline="0" noProof="0" dirty="0">
                <a:ln>
                  <a:noFill/>
                </a:ln>
                <a:solidFill>
                  <a:srgbClr val="7F7F7F"/>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40" name="Group 12"/>
          <p:cNvGrpSpPr/>
          <p:nvPr/>
        </p:nvGrpSpPr>
        <p:grpSpPr>
          <a:xfrm>
            <a:off x="3627491" y="1858829"/>
            <a:ext cx="1917131" cy="1917131"/>
            <a:chOff x="4649812" y="3440065"/>
            <a:chExt cx="1013644" cy="1013644"/>
          </a:xfrm>
        </p:grpSpPr>
        <p:sp>
          <p:nvSpPr>
            <p:cNvPr id="41" name="Oval 13"/>
            <p:cNvSpPr/>
            <p:nvPr/>
          </p:nvSpPr>
          <p:spPr>
            <a:xfrm>
              <a:off x="4649812" y="3440065"/>
              <a:ext cx="1013644" cy="1013644"/>
            </a:xfrm>
            <a:prstGeom prst="ellipse">
              <a:avLst/>
            </a:prstGeom>
            <a:solidFill>
              <a:sysClr val="window" lastClr="FFFFFF">
                <a:lumMod val="95000"/>
                <a:alpha val="90000"/>
              </a:sysClr>
            </a:solidFill>
            <a:ln w="6350" cap="flat" cmpd="sng" algn="ctr">
              <a:noFill/>
              <a:prstDash val="solid"/>
              <a:miter lim="800000"/>
            </a:ln>
            <a:effectLst/>
          </p:spPr>
          <p:txBody>
            <a:bodyPr wrap="none" rtlCol="0" anchor="ctr"/>
            <a:lstStyle/>
            <a:p>
              <a:pPr marL="0" marR="0" lvl="0" indent="0" algn="ctr" defTabSz="913765" eaLnBrk="1" fontAlgn="auto" latinLnBrk="0" hangingPunct="1">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2" name="Pie 14"/>
            <p:cNvSpPr/>
            <p:nvPr/>
          </p:nvSpPr>
          <p:spPr>
            <a:xfrm flipH="1">
              <a:off x="4649812" y="3440065"/>
              <a:ext cx="1013644" cy="1013644"/>
            </a:xfrm>
            <a:prstGeom prst="pie">
              <a:avLst>
                <a:gd name="adj1" fmla="val 8092163"/>
                <a:gd name="adj2" fmla="val 16200000"/>
              </a:avLst>
            </a:prstGeom>
            <a:solidFill>
              <a:schemeClr val="accent6">
                <a:lumMod val="75000"/>
              </a:schemeClr>
            </a:solidFill>
            <a:ln w="6350" cap="flat" cmpd="sng" algn="ctr">
              <a:solidFill>
                <a:schemeClr val="bg1">
                  <a:lumMod val="65000"/>
                </a:schemeClr>
              </a:solidFill>
              <a:prstDash val="solid"/>
              <a:miter lim="800000"/>
            </a:ln>
            <a:effectLst/>
          </p:spPr>
          <p:txBody>
            <a:bodyPr wrap="none" rtlCol="0" anchor="ctr"/>
            <a:lstStyle/>
            <a:p>
              <a:pPr marL="0" marR="0" lvl="0" indent="0" algn="ctr" defTabSz="913765" eaLnBrk="1" fontAlgn="auto" latinLnBrk="0" hangingPunct="1">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75" name="Oval 15"/>
            <p:cNvSpPr/>
            <p:nvPr/>
          </p:nvSpPr>
          <p:spPr>
            <a:xfrm>
              <a:off x="4730680" y="3520933"/>
              <a:ext cx="851908" cy="851908"/>
            </a:xfrm>
            <a:prstGeom prst="ellipse">
              <a:avLst/>
            </a:prstGeom>
            <a:solidFill>
              <a:sysClr val="window" lastClr="FFFFFF"/>
            </a:solidFill>
            <a:ln w="6350" cap="flat" cmpd="sng" algn="ctr">
              <a:noFill/>
              <a:prstDash val="solid"/>
              <a:miter lim="800000"/>
            </a:ln>
            <a:effectLst/>
          </p:spPr>
          <p:txBody>
            <a:bodyPr wrap="none" rtlCol="0" anchor="ctr"/>
            <a:lstStyle/>
            <a:p>
              <a:pPr marL="0" marR="0" lvl="0" indent="0" algn="ctr" defTabSz="913765" eaLnBrk="1" fontAlgn="auto" latinLnBrk="0" hangingPunct="1">
                <a:spcBef>
                  <a:spcPts val="0"/>
                </a:spcBef>
                <a:spcAft>
                  <a:spcPts val="0"/>
                </a:spcAft>
                <a:buClrTx/>
                <a:buSzTx/>
                <a:buFontTx/>
                <a:buNone/>
                <a:defRPr/>
              </a:pPr>
              <a:endParaRPr kumimoji="0" lang="en-US" sz="1200" b="0" i="0" u="none" strike="noStrike" kern="0" cap="none" spc="0" normalizeH="0" baseline="0" noProof="0" dirty="0">
                <a:ln>
                  <a:noFill/>
                </a:ln>
                <a:solidFill>
                  <a:srgbClr val="7F7F7F"/>
                </a:solidFill>
                <a:effectLst/>
                <a:uLnTx/>
                <a:uFillTx/>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sp>
        <p:nvSpPr>
          <p:cNvPr id="84" name="TextBox 24"/>
          <p:cNvSpPr txBox="1"/>
          <p:nvPr/>
        </p:nvSpPr>
        <p:spPr>
          <a:xfrm>
            <a:off x="4007373" y="2478840"/>
            <a:ext cx="1234312" cy="677108"/>
          </a:xfrm>
          <a:prstGeom prst="rect">
            <a:avLst/>
          </a:prstGeom>
          <a:noFill/>
        </p:spPr>
        <p:txBody>
          <a:bodyPr wrap="none" lIns="0" tIns="0" rIns="0" bIns="0" rtlCol="0">
            <a:spAutoFit/>
          </a:bodyPr>
          <a:lstStyle/>
          <a:p>
            <a:pPr algn="ctr" defTabSz="913765">
              <a:spcAft>
                <a:spcPts val="1600"/>
              </a:spcAft>
            </a:pPr>
            <a:r>
              <a:rPr lang="en-US" sz="4400" dirty="0">
                <a:solidFill>
                  <a:srgbClr val="000000"/>
                </a:solidFill>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rPr>
              <a:t>37 %</a:t>
            </a:r>
          </a:p>
        </p:txBody>
      </p:sp>
      <p:sp>
        <p:nvSpPr>
          <p:cNvPr id="87" name="TextBox 29"/>
          <p:cNvSpPr txBox="1"/>
          <p:nvPr/>
        </p:nvSpPr>
        <p:spPr>
          <a:xfrm>
            <a:off x="1392971" y="2478840"/>
            <a:ext cx="1234312" cy="677108"/>
          </a:xfrm>
          <a:prstGeom prst="rect">
            <a:avLst/>
          </a:prstGeom>
          <a:noFill/>
        </p:spPr>
        <p:txBody>
          <a:bodyPr wrap="none" lIns="0" tIns="0" rIns="0" bIns="0" rtlCol="0">
            <a:spAutoFit/>
          </a:bodyPr>
          <a:lstStyle/>
          <a:p>
            <a:pPr algn="ctr" defTabSz="913765">
              <a:spcAft>
                <a:spcPts val="1600"/>
              </a:spcAft>
            </a:pPr>
            <a:r>
              <a:rPr lang="en-US" sz="4400" dirty="0">
                <a:solidFill>
                  <a:srgbClr val="000000"/>
                </a:solidFill>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rPr>
              <a:t>67 %</a:t>
            </a:r>
          </a:p>
        </p:txBody>
      </p:sp>
      <p:grpSp>
        <p:nvGrpSpPr>
          <p:cNvPr id="96" name="组合 95"/>
          <p:cNvGrpSpPr/>
          <p:nvPr/>
        </p:nvGrpSpPr>
        <p:grpSpPr>
          <a:xfrm>
            <a:off x="3503444" y="4056961"/>
            <a:ext cx="2204689" cy="1486792"/>
            <a:chOff x="3643779" y="4174626"/>
            <a:chExt cx="2204689" cy="1486792"/>
          </a:xfrm>
        </p:grpSpPr>
        <p:sp>
          <p:nvSpPr>
            <p:cNvPr id="97" name="TextBox 36"/>
            <p:cNvSpPr txBox="1"/>
            <p:nvPr/>
          </p:nvSpPr>
          <p:spPr>
            <a:xfrm>
              <a:off x="3744884" y="4174626"/>
              <a:ext cx="1970411" cy="461665"/>
            </a:xfrm>
            <a:prstGeom prst="rect">
              <a:avLst/>
            </a:prstGeom>
            <a:noFill/>
          </p:spPr>
          <p:txBody>
            <a:bodyPr wrap="none" rtlCol="0" anchor="ctr" anchorCtr="0">
              <a:spAutoFit/>
            </a:bodyPr>
            <a:lstStyle/>
            <a:p>
              <a:pPr lvl="0" algn="ctr" defTabSz="913765">
                <a:defRPr/>
              </a:pPr>
              <a:r>
                <a:rPr lang="zh-CN" altLang="en-US" sz="2400" kern="0" spc="300" dirty="0">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rPr>
                <a:t>执行策略</a:t>
              </a:r>
              <a:r>
                <a:rPr lang="en-US" altLang="zh-CN" sz="2400" kern="0" spc="300" dirty="0">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rPr>
                <a:t>02</a:t>
              </a:r>
            </a:p>
          </p:txBody>
        </p:sp>
        <p:sp>
          <p:nvSpPr>
            <p:cNvPr id="98" name="Subtitle 2"/>
            <p:cNvSpPr txBox="1"/>
            <p:nvPr/>
          </p:nvSpPr>
          <p:spPr>
            <a:xfrm>
              <a:off x="3643779" y="4859113"/>
              <a:ext cx="2204689" cy="802305"/>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0" marR="0" lvl="0" indent="0" algn="ctr" defTabSz="543560" rtl="0" eaLnBrk="1" fontAlgn="auto" latinLnBrk="0" hangingPunct="1">
                <a:lnSpc>
                  <a:spcPts val="1820"/>
                </a:lnSpc>
                <a:spcBef>
                  <a:spcPct val="20000"/>
                </a:spcBef>
                <a:spcAft>
                  <a:spcPts val="0"/>
                </a:spcAft>
                <a:buClrTx/>
                <a:buSzTx/>
                <a:buFont typeface="Arial" panose="020B0604020202020204"/>
                <a:buNone/>
                <a:defRPr/>
              </a:pPr>
              <a:r>
                <a:rPr kumimoji="0" lang="en-US" sz="1600"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cs typeface="Lato Light" panose="020F0502020204030203" pitchFamily="34" charset="0"/>
                  <a:sym typeface="思源黑体 CN Light" panose="020B0300000000000000" pitchFamily="34" charset="-122"/>
                </a:rPr>
                <a:t>Investment generally results in acquiring an asset also</a:t>
              </a:r>
            </a:p>
          </p:txBody>
        </p:sp>
        <p:cxnSp>
          <p:nvCxnSpPr>
            <p:cNvPr id="99" name="Straight Connector 38"/>
            <p:cNvCxnSpPr/>
            <p:nvPr/>
          </p:nvCxnSpPr>
          <p:spPr>
            <a:xfrm flipV="1">
              <a:off x="4382769" y="4733110"/>
              <a:ext cx="741120" cy="1013"/>
            </a:xfrm>
            <a:prstGeom prst="line">
              <a:avLst/>
            </a:prstGeom>
            <a:noFill/>
            <a:ln w="38100" cap="flat" cmpd="sng" algn="ctr">
              <a:solidFill>
                <a:sysClr val="windowText" lastClr="000000">
                  <a:lumMod val="65000"/>
                  <a:lumOff val="35000"/>
                </a:sysClr>
              </a:solidFill>
              <a:prstDash val="solid"/>
              <a:miter lim="800000"/>
            </a:ln>
            <a:effectLst/>
          </p:spPr>
        </p:cxnSp>
      </p:grpSp>
      <p:grpSp>
        <p:nvGrpSpPr>
          <p:cNvPr id="100" name="组合 99"/>
          <p:cNvGrpSpPr/>
          <p:nvPr/>
        </p:nvGrpSpPr>
        <p:grpSpPr>
          <a:xfrm>
            <a:off x="903117" y="4056961"/>
            <a:ext cx="2204689" cy="1486792"/>
            <a:chOff x="1043452" y="4174626"/>
            <a:chExt cx="2204689" cy="1486792"/>
          </a:xfrm>
        </p:grpSpPr>
        <p:sp>
          <p:nvSpPr>
            <p:cNvPr id="101" name="TextBox 39"/>
            <p:cNvSpPr txBox="1"/>
            <p:nvPr/>
          </p:nvSpPr>
          <p:spPr>
            <a:xfrm>
              <a:off x="1141350" y="4174626"/>
              <a:ext cx="1976823" cy="461665"/>
            </a:xfrm>
            <a:prstGeom prst="rect">
              <a:avLst/>
            </a:prstGeom>
            <a:noFill/>
          </p:spPr>
          <p:txBody>
            <a:bodyPr wrap="none" rtlCol="0" anchor="ctr" anchorCtr="0">
              <a:spAutoFit/>
            </a:bodyPr>
            <a:lstStyle/>
            <a:p>
              <a:pPr marL="0" marR="0" lvl="0" indent="0" algn="ctr" defTabSz="913765" eaLnBrk="1" fontAlgn="auto" latinLnBrk="0" hangingPunct="1">
                <a:lnSpc>
                  <a:spcPct val="100000"/>
                </a:lnSpc>
                <a:spcBef>
                  <a:spcPts val="0"/>
                </a:spcBef>
                <a:spcAft>
                  <a:spcPts val="0"/>
                </a:spcAft>
                <a:buClrTx/>
                <a:buSzTx/>
                <a:buFontTx/>
                <a:buNone/>
                <a:defRPr/>
              </a:pPr>
              <a:r>
                <a:rPr kumimoji="0" lang="zh-CN" altLang="en-US" sz="2400" i="0" u="none" strike="noStrike" kern="0" cap="none" spc="300" normalizeH="0" baseline="0" noProof="0" dirty="0">
                  <a:ln>
                    <a:noFill/>
                  </a:ln>
                  <a:effectLst/>
                  <a:uLnTx/>
                  <a:uFillTx/>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rPr>
                <a:t>执行策略</a:t>
              </a:r>
              <a:r>
                <a:rPr kumimoji="0" lang="en-US" altLang="zh-CN" sz="2400" i="0" u="none" strike="noStrike" kern="0" cap="none" spc="300" normalizeH="0" baseline="0" noProof="0" dirty="0">
                  <a:ln>
                    <a:noFill/>
                  </a:ln>
                  <a:effectLst/>
                  <a:uLnTx/>
                  <a:uFillTx/>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rPr>
                <a:t>01</a:t>
              </a:r>
              <a:endParaRPr kumimoji="0" lang="en-US" sz="2400" i="0" u="none" strike="noStrike" kern="0" cap="none" spc="300" normalizeH="0" baseline="0" noProof="0" dirty="0">
                <a:ln>
                  <a:noFill/>
                </a:ln>
                <a:effectLst/>
                <a:uLnTx/>
                <a:uFillTx/>
                <a:latin typeface="思源黑体 CN Light" panose="020B0300000000000000" pitchFamily="34" charset="-122"/>
                <a:ea typeface="思源黑体 CN Light" panose="020B0300000000000000" pitchFamily="34" charset="-122"/>
                <a:cs typeface="Montserrat Semi Bold" charset="0"/>
                <a:sym typeface="思源黑体 CN Light" panose="020B0300000000000000" pitchFamily="34" charset="-122"/>
              </a:endParaRPr>
            </a:p>
          </p:txBody>
        </p:sp>
        <p:sp>
          <p:nvSpPr>
            <p:cNvPr id="102" name="Subtitle 2"/>
            <p:cNvSpPr txBox="1"/>
            <p:nvPr/>
          </p:nvSpPr>
          <p:spPr>
            <a:xfrm>
              <a:off x="1043452" y="4859113"/>
              <a:ext cx="2204689" cy="802305"/>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panose="020B0604020202020204"/>
                <a:buNone/>
                <a:defRPr sz="2400" kern="1200">
                  <a:solidFill>
                    <a:schemeClr val="tx2"/>
                  </a:solidFill>
                  <a:latin typeface="Open Sans Light" panose="020B0306030504020204"/>
                  <a:ea typeface="+mn-ea"/>
                  <a:cs typeface="Open Sans Light" panose="020B0306030504020204"/>
                </a:defRPr>
              </a:lvl1pPr>
              <a:lvl2pPr marL="108775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2pPr>
              <a:lvl3pPr marL="217551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3pPr>
              <a:lvl4pPr marL="3262630"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4pPr>
              <a:lvl5pPr marL="4350385" indent="0" algn="ctr" defTabSz="1087120" rtl="0" eaLnBrk="1" latinLnBrk="0" hangingPunct="1">
                <a:lnSpc>
                  <a:spcPct val="130000"/>
                </a:lnSpc>
                <a:spcBef>
                  <a:spcPct val="20000"/>
                </a:spcBef>
                <a:buFont typeface="Arial" panose="020B0604020202020204"/>
                <a:buNone/>
                <a:defRPr sz="3200" kern="1200">
                  <a:solidFill>
                    <a:schemeClr val="tx1">
                      <a:tint val="75000"/>
                    </a:schemeClr>
                  </a:solidFill>
                  <a:latin typeface="Open Sans" panose="020B0606030504020204"/>
                  <a:ea typeface="+mn-ea"/>
                  <a:cs typeface="Open Sans" panose="020B0606030504020204"/>
                </a:defRPr>
              </a:lvl5pPr>
              <a:lvl6pPr marL="543814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panose="020B0604020202020204"/>
                <a:buNone/>
                <a:defRPr sz="4800" kern="1200">
                  <a:solidFill>
                    <a:schemeClr val="tx1">
                      <a:tint val="75000"/>
                    </a:schemeClr>
                  </a:solidFill>
                  <a:latin typeface="+mn-lt"/>
                  <a:ea typeface="+mn-ea"/>
                  <a:cs typeface="+mn-cs"/>
                </a:defRPr>
              </a:lvl9pPr>
            </a:lstStyle>
            <a:p>
              <a:pPr marL="0" marR="0" lvl="0" indent="0" algn="ctr" defTabSz="543560" rtl="0" eaLnBrk="1" fontAlgn="auto" latinLnBrk="0" hangingPunct="1">
                <a:lnSpc>
                  <a:spcPts val="1820"/>
                </a:lnSpc>
                <a:spcBef>
                  <a:spcPct val="20000"/>
                </a:spcBef>
                <a:spcAft>
                  <a:spcPts val="0"/>
                </a:spcAft>
                <a:buClrTx/>
                <a:buSzTx/>
                <a:buFont typeface="Arial" panose="020B0604020202020204"/>
                <a:buNone/>
                <a:defRPr/>
              </a:pPr>
              <a:r>
                <a:rPr kumimoji="0" lang="en-US" sz="1600" b="0" i="0" u="none" strike="noStrike" kern="1200" cap="none" spc="0" normalizeH="0" baseline="0" noProof="0" dirty="0">
                  <a:ln>
                    <a:noFill/>
                  </a:ln>
                  <a:solidFill>
                    <a:schemeClr val="tx1"/>
                  </a:solidFill>
                  <a:effectLst/>
                  <a:uLnTx/>
                  <a:uFillTx/>
                  <a:latin typeface="思源黑体 CN Light" panose="020B0300000000000000" pitchFamily="34" charset="-122"/>
                  <a:ea typeface="思源黑体 CN Light" panose="020B0300000000000000" pitchFamily="34" charset="-122"/>
                  <a:cs typeface="Lato Light" panose="020F0502020204030203" pitchFamily="34" charset="0"/>
                  <a:sym typeface="思源黑体 CN Light" panose="020B0300000000000000" pitchFamily="34" charset="-122"/>
                </a:rPr>
                <a:t>Investment generally results in acquiring an asset also</a:t>
              </a:r>
            </a:p>
          </p:txBody>
        </p:sp>
        <p:cxnSp>
          <p:nvCxnSpPr>
            <p:cNvPr id="103" name="Straight Connector 41"/>
            <p:cNvCxnSpPr/>
            <p:nvPr/>
          </p:nvCxnSpPr>
          <p:spPr>
            <a:xfrm flipV="1">
              <a:off x="1782442" y="4733110"/>
              <a:ext cx="741120" cy="1013"/>
            </a:xfrm>
            <a:prstGeom prst="line">
              <a:avLst/>
            </a:prstGeom>
            <a:noFill/>
            <a:ln w="38100" cap="flat" cmpd="sng" algn="ctr">
              <a:solidFill>
                <a:sysClr val="windowText" lastClr="000000">
                  <a:lumMod val="65000"/>
                  <a:lumOff val="35000"/>
                </a:sysClr>
              </a:solidFill>
              <a:prstDash val="solid"/>
              <a:miter lim="800000"/>
            </a:ln>
            <a:effectLst/>
          </p:spPr>
        </p:cxnSp>
      </p:grpSp>
      <p:sp>
        <p:nvSpPr>
          <p:cNvPr id="43" name="TextBox 5">
            <a:extLst>
              <a:ext uri="{FF2B5EF4-FFF2-40B4-BE49-F238E27FC236}">
                <a16:creationId xmlns:a16="http://schemas.microsoft.com/office/drawing/2014/main" id="{DAE3E3BC-447B-4EAE-AB80-5BFA101B4D73}"/>
              </a:ext>
            </a:extLst>
          </p:cNvPr>
          <p:cNvSpPr txBox="1"/>
          <p:nvPr/>
        </p:nvSpPr>
        <p:spPr>
          <a:xfrm>
            <a:off x="6680167" y="4863791"/>
            <a:ext cx="4070691" cy="1023678"/>
          </a:xfrm>
          <a:prstGeom prst="rect">
            <a:avLst/>
          </a:prstGeom>
          <a:noFill/>
        </p:spPr>
        <p:txBody>
          <a:bodyPr wrap="square" rtlCol="0">
            <a:spAutoFit/>
          </a:bodyPr>
          <a:lstStyle/>
          <a:p>
            <a:pPr>
              <a:lnSpc>
                <a:spcPct val="150000"/>
              </a:lnSpc>
            </a:pPr>
            <a:r>
              <a:rPr lang="id-ID" sz="1400" dirty="0">
                <a:latin typeface="思源黑体 CN Light" panose="020B0300000000000000" pitchFamily="34" charset="-122"/>
                <a:ea typeface="思源黑体 CN Light" panose="020B0300000000000000" pitchFamily="34" charset="-122"/>
                <a:sym typeface="思源黑体 CN Light" panose="020B0300000000000000" pitchFamily="34" charset="-122"/>
              </a:rPr>
              <a:t>lorem ipsum, quia dolor sit, amet, consectetur, adipiscivelit, sed quia non numquam eius modi tempora incidunt, ut labore et dolore</a:t>
            </a:r>
          </a:p>
        </p:txBody>
      </p:sp>
      <p:sp>
        <p:nvSpPr>
          <p:cNvPr id="44" name="TextBox 6">
            <a:extLst>
              <a:ext uri="{FF2B5EF4-FFF2-40B4-BE49-F238E27FC236}">
                <a16:creationId xmlns:a16="http://schemas.microsoft.com/office/drawing/2014/main" id="{62CECAA7-C20A-41E6-A2CA-2A9BF023FC5A}"/>
              </a:ext>
            </a:extLst>
          </p:cNvPr>
          <p:cNvSpPr txBox="1"/>
          <p:nvPr/>
        </p:nvSpPr>
        <p:spPr>
          <a:xfrm>
            <a:off x="6680167" y="3379897"/>
            <a:ext cx="4070691" cy="1023678"/>
          </a:xfrm>
          <a:prstGeom prst="rect">
            <a:avLst/>
          </a:prstGeom>
          <a:noFill/>
        </p:spPr>
        <p:txBody>
          <a:bodyPr wrap="square" rtlCol="0">
            <a:spAutoFit/>
          </a:bodyPr>
          <a:lstStyle/>
          <a:p>
            <a:pPr>
              <a:lnSpc>
                <a:spcPct val="150000"/>
              </a:lnSpc>
            </a:pPr>
            <a:r>
              <a:rPr lang="id-ID" sz="1400" dirty="0">
                <a:latin typeface="思源黑体 CN Light" panose="020B0300000000000000" pitchFamily="34" charset="-122"/>
                <a:ea typeface="思源黑体 CN Light" panose="020B0300000000000000" pitchFamily="34" charset="-122"/>
                <a:sym typeface="思源黑体 CN Light" panose="020B0300000000000000" pitchFamily="34" charset="-122"/>
              </a:rPr>
              <a:t>lorem ipsum, quia dolor sit, amet, consectetur, adipiscivelit, sed quia non numquam eius modi tempora incidunt, ut labore et dolore</a:t>
            </a:r>
          </a:p>
        </p:txBody>
      </p:sp>
      <p:sp>
        <p:nvSpPr>
          <p:cNvPr id="45" name="TextBox 7">
            <a:extLst>
              <a:ext uri="{FF2B5EF4-FFF2-40B4-BE49-F238E27FC236}">
                <a16:creationId xmlns:a16="http://schemas.microsoft.com/office/drawing/2014/main" id="{A5C70704-8DEC-48D5-AA83-EF6C71640BF8}"/>
              </a:ext>
            </a:extLst>
          </p:cNvPr>
          <p:cNvSpPr txBox="1"/>
          <p:nvPr/>
        </p:nvSpPr>
        <p:spPr>
          <a:xfrm>
            <a:off x="6680167" y="3044079"/>
            <a:ext cx="1595949" cy="400110"/>
          </a:xfrm>
          <a:prstGeom prst="rect">
            <a:avLst/>
          </a:prstGeom>
          <a:noFill/>
        </p:spPr>
        <p:txBody>
          <a:bodyPr wrap="square" rtlCol="0">
            <a:spAutoFit/>
          </a:bodyPr>
          <a:lstStyle/>
          <a:p>
            <a:r>
              <a:rPr lang="id-ID" sz="2000" b="1" dirty="0">
                <a:solidFill>
                  <a:schemeClr val="tx1">
                    <a:lumMod val="95000"/>
                    <a:lumOff val="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20/21</a:t>
            </a:r>
          </a:p>
        </p:txBody>
      </p:sp>
      <p:sp>
        <p:nvSpPr>
          <p:cNvPr id="46" name="TextBox 8">
            <a:extLst>
              <a:ext uri="{FF2B5EF4-FFF2-40B4-BE49-F238E27FC236}">
                <a16:creationId xmlns:a16="http://schemas.microsoft.com/office/drawing/2014/main" id="{CF82ACA8-A538-467D-92E3-2CDC79C17A8B}"/>
              </a:ext>
            </a:extLst>
          </p:cNvPr>
          <p:cNvSpPr txBox="1"/>
          <p:nvPr/>
        </p:nvSpPr>
        <p:spPr>
          <a:xfrm>
            <a:off x="6680167" y="4501781"/>
            <a:ext cx="1595949" cy="400110"/>
          </a:xfrm>
          <a:prstGeom prst="rect">
            <a:avLst/>
          </a:prstGeom>
          <a:noFill/>
        </p:spPr>
        <p:txBody>
          <a:bodyPr wrap="square" rtlCol="0">
            <a:spAutoFit/>
          </a:bodyPr>
          <a:lstStyle/>
          <a:p>
            <a:r>
              <a:rPr lang="id-ID" sz="2000" b="1" dirty="0">
                <a:solidFill>
                  <a:schemeClr val="tx1">
                    <a:lumMod val="95000"/>
                    <a:lumOff val="5000"/>
                  </a:schemeClr>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20/11</a:t>
            </a:r>
          </a:p>
        </p:txBody>
      </p:sp>
      <p:grpSp>
        <p:nvGrpSpPr>
          <p:cNvPr id="47" name="组合 46">
            <a:extLst>
              <a:ext uri="{FF2B5EF4-FFF2-40B4-BE49-F238E27FC236}">
                <a16:creationId xmlns:a16="http://schemas.microsoft.com/office/drawing/2014/main" id="{04285442-53B3-442C-A644-C13B87EB8226}"/>
              </a:ext>
            </a:extLst>
          </p:cNvPr>
          <p:cNvGrpSpPr/>
          <p:nvPr/>
        </p:nvGrpSpPr>
        <p:grpSpPr>
          <a:xfrm>
            <a:off x="6640329" y="1945131"/>
            <a:ext cx="5592011" cy="765329"/>
            <a:chOff x="338869" y="449363"/>
            <a:chExt cx="5592011" cy="765329"/>
          </a:xfrm>
        </p:grpSpPr>
        <p:sp>
          <p:nvSpPr>
            <p:cNvPr id="48" name="文本框 47">
              <a:extLst>
                <a:ext uri="{FF2B5EF4-FFF2-40B4-BE49-F238E27FC236}">
                  <a16:creationId xmlns:a16="http://schemas.microsoft.com/office/drawing/2014/main" id="{598964B0-861A-4126-8276-CEE7E4B54017}"/>
                </a:ext>
              </a:extLst>
            </p:cNvPr>
            <p:cNvSpPr txBox="1"/>
            <p:nvPr/>
          </p:nvSpPr>
          <p:spPr>
            <a:xfrm>
              <a:off x="350403" y="449363"/>
              <a:ext cx="2396810" cy="523220"/>
            </a:xfrm>
            <a:prstGeom prst="rect">
              <a:avLst/>
            </a:prstGeom>
            <a:noFill/>
          </p:spPr>
          <p:txBody>
            <a:bodyPr wrap="none" rtlCol="0">
              <a:spAutoFit/>
            </a:bodyPr>
            <a:lstStyle/>
            <a:p>
              <a:r>
                <a:rPr kumimoji="1" lang="zh-CN" altLang="en-US" sz="2800" b="1"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输入你的标题</a:t>
              </a:r>
            </a:p>
          </p:txBody>
        </p:sp>
        <p:sp>
          <p:nvSpPr>
            <p:cNvPr id="49" name="Content Placeholder 2">
              <a:extLst>
                <a:ext uri="{FF2B5EF4-FFF2-40B4-BE49-F238E27FC236}">
                  <a16:creationId xmlns:a16="http://schemas.microsoft.com/office/drawing/2014/main" id="{F86F61DD-C5DF-444E-96C8-CE794354EE2F}"/>
                </a:ext>
              </a:extLst>
            </p:cNvPr>
            <p:cNvSpPr txBox="1"/>
            <p:nvPr/>
          </p:nvSpPr>
          <p:spPr>
            <a:xfrm>
              <a:off x="338869" y="860912"/>
              <a:ext cx="5592011" cy="35378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200"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Efficiently pontificate B2B imperatives for principle-centered schemas. </a:t>
              </a:r>
            </a:p>
          </p:txBody>
        </p:sp>
      </p:grpSp>
      <p:grpSp>
        <p:nvGrpSpPr>
          <p:cNvPr id="50" name="Group 19_1">
            <a:extLst>
              <a:ext uri="{FF2B5EF4-FFF2-40B4-BE49-F238E27FC236}">
                <a16:creationId xmlns:a16="http://schemas.microsoft.com/office/drawing/2014/main" id="{D16D8F01-06D7-417C-8687-4F20E6F518C8}"/>
              </a:ext>
            </a:extLst>
          </p:cNvPr>
          <p:cNvGrpSpPr/>
          <p:nvPr/>
        </p:nvGrpSpPr>
        <p:grpSpPr>
          <a:xfrm>
            <a:off x="0" y="0"/>
            <a:ext cx="2134045" cy="1272084"/>
            <a:chOff x="73660" y="99675"/>
            <a:chExt cx="2134045" cy="1272084"/>
          </a:xfrm>
        </p:grpSpPr>
        <p:cxnSp>
          <p:nvCxnSpPr>
            <p:cNvPr id="51" name="直接连接符 50">
              <a:extLst>
                <a:ext uri="{FF2B5EF4-FFF2-40B4-BE49-F238E27FC236}">
                  <a16:creationId xmlns:a16="http://schemas.microsoft.com/office/drawing/2014/main" id="{1235E8EC-85AF-40A6-92C4-C7377353F3A9}"/>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35FEEEE-2998-410D-B3A4-B9628A849C4A}"/>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10C94E5-7637-45A4-998C-6ADBDD97BBEB}"/>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074C2150-6C8E-41F8-936D-1D2C573B1C6A}"/>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55" name="椭圆 54">
              <a:extLst>
                <a:ext uri="{FF2B5EF4-FFF2-40B4-BE49-F238E27FC236}">
                  <a16:creationId xmlns:a16="http://schemas.microsoft.com/office/drawing/2014/main" id="{9177EB7F-3E37-43B2-8F43-E1351AAD773C}"/>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6" name="椭圆 55">
              <a:extLst>
                <a:ext uri="{FF2B5EF4-FFF2-40B4-BE49-F238E27FC236}">
                  <a16:creationId xmlns:a16="http://schemas.microsoft.com/office/drawing/2014/main" id="{B5EEAF5E-19CB-443A-B48A-00B5F17AC41E}"/>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7" name="椭圆 56">
              <a:extLst>
                <a:ext uri="{FF2B5EF4-FFF2-40B4-BE49-F238E27FC236}">
                  <a16:creationId xmlns:a16="http://schemas.microsoft.com/office/drawing/2014/main" id="{CAA1D9BE-86EF-4813-861B-E12A47B923DC}"/>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8" name="椭圆 57">
              <a:extLst>
                <a:ext uri="{FF2B5EF4-FFF2-40B4-BE49-F238E27FC236}">
                  <a16:creationId xmlns:a16="http://schemas.microsoft.com/office/drawing/2014/main" id="{2017C5EF-9525-4794-93D7-05020CB802EF}"/>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59" name="文本框 58">
              <a:extLst>
                <a:ext uri="{FF2B5EF4-FFF2-40B4-BE49-F238E27FC236}">
                  <a16:creationId xmlns:a16="http://schemas.microsoft.com/office/drawing/2014/main" id="{BDB576EC-3D68-4A8D-A719-494226099C95}"/>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01</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500" fill="hold"/>
                                        <p:tgtEl>
                                          <p:spTgt spid="87"/>
                                        </p:tgtEl>
                                        <p:attrNameLst>
                                          <p:attrName>ppt_w</p:attrName>
                                        </p:attrNameLst>
                                      </p:cBhvr>
                                      <p:tavLst>
                                        <p:tav tm="0">
                                          <p:val>
                                            <p:fltVal val="0"/>
                                          </p:val>
                                        </p:tav>
                                        <p:tav tm="100000">
                                          <p:val>
                                            <p:strVal val="#ppt_w"/>
                                          </p:val>
                                        </p:tav>
                                      </p:tavLst>
                                    </p:anim>
                                    <p:anim calcmode="lin" valueType="num">
                                      <p:cBhvr>
                                        <p:cTn id="14" dur="500" fill="hold"/>
                                        <p:tgtEl>
                                          <p:spTgt spid="87"/>
                                        </p:tgtEl>
                                        <p:attrNameLst>
                                          <p:attrName>ppt_h</p:attrName>
                                        </p:attrNameLst>
                                      </p:cBhvr>
                                      <p:tavLst>
                                        <p:tav tm="0">
                                          <p:val>
                                            <p:fltVal val="0"/>
                                          </p:val>
                                        </p:tav>
                                        <p:tav tm="100000">
                                          <p:val>
                                            <p:strVal val="#ppt_h"/>
                                          </p:val>
                                        </p:tav>
                                      </p:tavLst>
                                    </p:anim>
                                    <p:animEffect transition="in" filter="fade">
                                      <p:cBhvr>
                                        <p:cTn id="15" dur="500"/>
                                        <p:tgtEl>
                                          <p:spTgt spid="87"/>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wipe(up)">
                                      <p:cBhvr>
                                        <p:cTn id="19" dur="500"/>
                                        <p:tgtEl>
                                          <p:spTgt spid="100"/>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84"/>
                                        </p:tgtEl>
                                        <p:attrNameLst>
                                          <p:attrName>style.visibility</p:attrName>
                                        </p:attrNameLst>
                                      </p:cBhvr>
                                      <p:to>
                                        <p:strVal val="visible"/>
                                      </p:to>
                                    </p:set>
                                    <p:anim calcmode="lin" valueType="num">
                                      <p:cBhvr>
                                        <p:cTn id="29" dur="500" fill="hold"/>
                                        <p:tgtEl>
                                          <p:spTgt spid="84"/>
                                        </p:tgtEl>
                                        <p:attrNameLst>
                                          <p:attrName>ppt_w</p:attrName>
                                        </p:attrNameLst>
                                      </p:cBhvr>
                                      <p:tavLst>
                                        <p:tav tm="0">
                                          <p:val>
                                            <p:fltVal val="0"/>
                                          </p:val>
                                        </p:tav>
                                        <p:tav tm="100000">
                                          <p:val>
                                            <p:strVal val="#ppt_w"/>
                                          </p:val>
                                        </p:tav>
                                      </p:tavLst>
                                    </p:anim>
                                    <p:anim calcmode="lin" valueType="num">
                                      <p:cBhvr>
                                        <p:cTn id="30" dur="500" fill="hold"/>
                                        <p:tgtEl>
                                          <p:spTgt spid="84"/>
                                        </p:tgtEl>
                                        <p:attrNameLst>
                                          <p:attrName>ppt_h</p:attrName>
                                        </p:attrNameLst>
                                      </p:cBhvr>
                                      <p:tavLst>
                                        <p:tav tm="0">
                                          <p:val>
                                            <p:fltVal val="0"/>
                                          </p:val>
                                        </p:tav>
                                        <p:tav tm="100000">
                                          <p:val>
                                            <p:strVal val="#ppt_h"/>
                                          </p:val>
                                        </p:tav>
                                      </p:tavLst>
                                    </p:anim>
                                    <p:animEffect transition="in" filter="fade">
                                      <p:cBhvr>
                                        <p:cTn id="31" dur="500"/>
                                        <p:tgtEl>
                                          <p:spTgt spid="84"/>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ppt_w</p:attrName>
                                        </p:attrNameLst>
                                      </p:cBhvr>
                                      <p:tavLst>
                                        <p:tav tm="0">
                                          <p:val>
                                            <p:fltVal val="0"/>
                                          </p:val>
                                        </p:tav>
                                        <p:tav tm="100000">
                                          <p:val>
                                            <p:strVal val="#ppt_w"/>
                                          </p:val>
                                        </p:tav>
                                      </p:tavLst>
                                    </p:anim>
                                    <p:anim calcmode="lin" valueType="num">
                                      <p:cBhvr>
                                        <p:cTn id="40" dur="500" fill="hold"/>
                                        <p:tgtEl>
                                          <p:spTgt spid="45"/>
                                        </p:tgtEl>
                                        <p:attrNameLst>
                                          <p:attrName>ppt_h</p:attrName>
                                        </p:attrNameLst>
                                      </p:cBhvr>
                                      <p:tavLst>
                                        <p:tav tm="0">
                                          <p:val>
                                            <p:fltVal val="0"/>
                                          </p:val>
                                        </p:tav>
                                        <p:tav tm="100000">
                                          <p:val>
                                            <p:strVal val="#ppt_h"/>
                                          </p:val>
                                        </p:tav>
                                      </p:tavLst>
                                    </p:anim>
                                    <p:animEffect transition="in" filter="fade">
                                      <p:cBhvr>
                                        <p:cTn id="41" dur="500"/>
                                        <p:tgtEl>
                                          <p:spTgt spid="45"/>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7" grpId="0"/>
      <p:bldP spid="43"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Freeform: Shape 6">
            <a:extLst>
              <a:ext uri="{FF2B5EF4-FFF2-40B4-BE49-F238E27FC236}">
                <a16:creationId xmlns:a16="http://schemas.microsoft.com/office/drawing/2014/main" id="{AE2EA95D-3326-4EC0-8BEF-B7C41EFA605C}"/>
              </a:ext>
            </a:extLst>
          </p:cNvPr>
          <p:cNvSpPr>
            <a:spLocks noChangeAspect="1"/>
          </p:cNvSpPr>
          <p:nvPr>
            <p:custDataLst>
              <p:tags r:id="rId2"/>
            </p:custDataLst>
          </p:nvPr>
        </p:nvSpPr>
        <p:spPr bwMode="auto">
          <a:xfrm rot="10800000" flipH="1">
            <a:off x="640081" y="5754360"/>
            <a:ext cx="11551916" cy="1103637"/>
          </a:xfrm>
          <a:custGeom>
            <a:avLst/>
            <a:gdLst>
              <a:gd name="connsiteX0" fmla="*/ 6611692 w 7888469"/>
              <a:gd name="connsiteY0" fmla="*/ 3610912 h 3610938"/>
              <a:gd name="connsiteX1" fmla="*/ 7869680 w 7888469"/>
              <a:gd name="connsiteY1" fmla="*/ 600376 h 3610938"/>
              <a:gd name="connsiteX2" fmla="*/ 7888469 w 7888469"/>
              <a:gd name="connsiteY2" fmla="*/ 594729 h 3610938"/>
              <a:gd name="connsiteX3" fmla="*/ 7888469 w 7888469"/>
              <a:gd name="connsiteY3" fmla="*/ 0 h 3610938"/>
              <a:gd name="connsiteX4" fmla="*/ 0 w 7888469"/>
              <a:gd name="connsiteY4" fmla="*/ 0 h 3610938"/>
              <a:gd name="connsiteX5" fmla="*/ 1724325 w 7888469"/>
              <a:gd name="connsiteY5" fmla="*/ 3551878 h 3610938"/>
              <a:gd name="connsiteX6" fmla="*/ 3009805 w 7888469"/>
              <a:gd name="connsiteY6" fmla="*/ 1961306 h 3610938"/>
              <a:gd name="connsiteX7" fmla="*/ 3998478 w 7888469"/>
              <a:gd name="connsiteY7" fmla="*/ 2048381 h 3610938"/>
              <a:gd name="connsiteX8" fmla="*/ 5285993 w 7888469"/>
              <a:gd name="connsiteY8" fmla="*/ 854320 h 3610938"/>
              <a:gd name="connsiteX9" fmla="*/ 6611692 w 7888469"/>
              <a:gd name="connsiteY9" fmla="*/ 3610912 h 36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88469" h="3610938">
                <a:moveTo>
                  <a:pt x="6611692" y="3610912"/>
                </a:moveTo>
                <a:cubicBezTo>
                  <a:pt x="7028645" y="3620948"/>
                  <a:pt x="7506182" y="777773"/>
                  <a:pt x="7869680" y="600376"/>
                </a:cubicBezTo>
                <a:lnTo>
                  <a:pt x="7888469" y="594729"/>
                </a:lnTo>
                <a:lnTo>
                  <a:pt x="7888469" y="0"/>
                </a:lnTo>
                <a:lnTo>
                  <a:pt x="0" y="0"/>
                </a:lnTo>
                <a:cubicBezTo>
                  <a:pt x="795216" y="802272"/>
                  <a:pt x="1222860" y="3225026"/>
                  <a:pt x="1724325" y="3551878"/>
                </a:cubicBezTo>
                <a:cubicBezTo>
                  <a:pt x="2225789" y="3878729"/>
                  <a:pt x="2478303" y="1965242"/>
                  <a:pt x="3009805" y="1961306"/>
                </a:cubicBezTo>
                <a:cubicBezTo>
                  <a:pt x="3399266" y="1977343"/>
                  <a:pt x="3619198" y="2232862"/>
                  <a:pt x="3998478" y="2048381"/>
                </a:cubicBezTo>
                <a:cubicBezTo>
                  <a:pt x="4377757" y="1863900"/>
                  <a:pt x="4850713" y="593882"/>
                  <a:pt x="5285993" y="854320"/>
                </a:cubicBezTo>
                <a:cubicBezTo>
                  <a:pt x="5721783" y="1114759"/>
                  <a:pt x="6208993" y="3614060"/>
                  <a:pt x="6611692" y="3610912"/>
                </a:cubicBezTo>
                <a:close/>
              </a:path>
            </a:pathLst>
          </a:custGeom>
          <a:solidFill>
            <a:schemeClr val="bg1">
              <a:lumMod val="95000"/>
              <a:alpha val="85098"/>
            </a:schemeClr>
          </a:solidFill>
          <a:ln w="28575">
            <a:noFill/>
          </a:ln>
        </p:spPr>
        <p:txBody>
          <a:bodyPr wrap="square" lIns="0" tIns="0" rIns="0" bIns="0" rtlCol="0" anchor="ctr">
            <a:noAutofit/>
          </a:bodyPr>
          <a:lstStyle/>
          <a:p>
            <a:pPr algn="ctr"/>
            <a:endParaRPr lang="es-SV" sz="10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 name="PA-文本框 9">
            <a:extLst>
              <a:ext uri="{FF2B5EF4-FFF2-40B4-BE49-F238E27FC236}">
                <a16:creationId xmlns:a16="http://schemas.microsoft.com/office/drawing/2014/main" id="{43899C0F-9EC1-4E95-B3B5-0C8BCAB5733A}"/>
              </a:ext>
            </a:extLst>
          </p:cNvPr>
          <p:cNvSpPr txBox="1"/>
          <p:nvPr>
            <p:custDataLst>
              <p:tags r:id="rId3"/>
            </p:custDataLst>
          </p:nvPr>
        </p:nvSpPr>
        <p:spPr>
          <a:xfrm>
            <a:off x="1991489" y="1532669"/>
            <a:ext cx="8237598" cy="932563"/>
          </a:xfrm>
          <a:prstGeom prst="rect">
            <a:avLst/>
          </a:prstGeom>
        </p:spPr>
        <p:txBody>
          <a:bodyPr wrap="square">
            <a:spAutoFit/>
          </a:bodyPr>
          <a:lstStyle>
            <a:defPPr>
              <a:defRPr lang="zh-CN"/>
            </a:defPPr>
            <a:lvl1pPr defTabSz="457143">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r>
              <a:rPr lang="zh-CN" altLang="en-US" sz="1400" dirty="0">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rPr>
              <a:t>您的内容打在这里，或者通过复制您的文本后，在此框中选择粘贴，并选择只保留文字。在此录入上述图表的综合描述说明，在此录入上述图综合容表的打在这里，或者通过复制您的文本后，在此框中选择粘贴，并选择只保留文字。</a:t>
            </a:r>
          </a:p>
        </p:txBody>
      </p:sp>
      <p:sp>
        <p:nvSpPr>
          <p:cNvPr id="5" name="PA-矩形 20">
            <a:extLst>
              <a:ext uri="{FF2B5EF4-FFF2-40B4-BE49-F238E27FC236}">
                <a16:creationId xmlns:a16="http://schemas.microsoft.com/office/drawing/2014/main" id="{2CBC4F5B-FEBF-4036-A3AA-B07E599C783F}"/>
              </a:ext>
            </a:extLst>
          </p:cNvPr>
          <p:cNvSpPr/>
          <p:nvPr>
            <p:custDataLst>
              <p:tags r:id="rId4"/>
            </p:custDataLst>
          </p:nvPr>
        </p:nvSpPr>
        <p:spPr>
          <a:xfrm>
            <a:off x="3128992" y="5978621"/>
            <a:ext cx="1415772" cy="584775"/>
          </a:xfrm>
          <a:prstGeom prst="rect">
            <a:avLst/>
          </a:prstGeom>
        </p:spPr>
        <p:txBody>
          <a:bodyPr wrap="square">
            <a:spAutoFit/>
          </a:bodyPr>
          <a:lstStyle/>
          <a:p>
            <a:r>
              <a:rPr lang="zh-CN" altLang="en-US"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altLang="zh-CN"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 name="PA-矩形 23">
            <a:extLst>
              <a:ext uri="{FF2B5EF4-FFF2-40B4-BE49-F238E27FC236}">
                <a16:creationId xmlns:a16="http://schemas.microsoft.com/office/drawing/2014/main" id="{350FE84E-162D-4DAF-BE71-8504A034BDC5}"/>
              </a:ext>
            </a:extLst>
          </p:cNvPr>
          <p:cNvSpPr/>
          <p:nvPr>
            <p:custDataLst>
              <p:tags r:id="rId5"/>
            </p:custDataLst>
          </p:nvPr>
        </p:nvSpPr>
        <p:spPr>
          <a:xfrm>
            <a:off x="4644475" y="2839397"/>
            <a:ext cx="1415772" cy="584775"/>
          </a:xfrm>
          <a:prstGeom prst="rect">
            <a:avLst/>
          </a:prstGeom>
        </p:spPr>
        <p:txBody>
          <a:bodyPr wrap="square">
            <a:spAutoFit/>
          </a:bodyPr>
          <a:lstStyle/>
          <a:p>
            <a:r>
              <a:rPr lang="zh-CN" altLang="en-US"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altLang="zh-CN"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7" name="PA-矩形 25">
            <a:extLst>
              <a:ext uri="{FF2B5EF4-FFF2-40B4-BE49-F238E27FC236}">
                <a16:creationId xmlns:a16="http://schemas.microsoft.com/office/drawing/2014/main" id="{8C4829EE-F826-40CB-9331-640C9B043AEB}"/>
              </a:ext>
            </a:extLst>
          </p:cNvPr>
          <p:cNvSpPr/>
          <p:nvPr>
            <p:custDataLst>
              <p:tags r:id="rId6"/>
            </p:custDataLst>
          </p:nvPr>
        </p:nvSpPr>
        <p:spPr>
          <a:xfrm>
            <a:off x="6092909" y="5978621"/>
            <a:ext cx="1415772" cy="584775"/>
          </a:xfrm>
          <a:prstGeom prst="rect">
            <a:avLst/>
          </a:prstGeom>
        </p:spPr>
        <p:txBody>
          <a:bodyPr wrap="square">
            <a:spAutoFit/>
          </a:bodyPr>
          <a:lstStyle/>
          <a:p>
            <a:r>
              <a:rPr lang="zh-CN" altLang="en-US"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altLang="zh-CN"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8" name="PA-组合 1">
            <a:extLst>
              <a:ext uri="{FF2B5EF4-FFF2-40B4-BE49-F238E27FC236}">
                <a16:creationId xmlns:a16="http://schemas.microsoft.com/office/drawing/2014/main" id="{749F1809-E7D8-424B-9C44-004012596097}"/>
              </a:ext>
            </a:extLst>
          </p:cNvPr>
          <p:cNvGrpSpPr/>
          <p:nvPr>
            <p:custDataLst>
              <p:tags r:id="rId7"/>
            </p:custDataLst>
          </p:nvPr>
        </p:nvGrpSpPr>
        <p:grpSpPr>
          <a:xfrm>
            <a:off x="3098052" y="3500438"/>
            <a:ext cx="5922872" cy="2160442"/>
            <a:chOff x="2577738" y="2800246"/>
            <a:chExt cx="7059749" cy="2575133"/>
          </a:xfrm>
        </p:grpSpPr>
        <p:sp>
          <p:nvSpPr>
            <p:cNvPr id="9" name="PA-îṡḻíḋé">
              <a:extLst>
                <a:ext uri="{FF2B5EF4-FFF2-40B4-BE49-F238E27FC236}">
                  <a16:creationId xmlns:a16="http://schemas.microsoft.com/office/drawing/2014/main" id="{88A43A70-9380-4CC4-80E9-6677296CD8E0}"/>
                </a:ext>
              </a:extLst>
            </p:cNvPr>
            <p:cNvSpPr/>
            <p:nvPr>
              <p:custDataLst>
                <p:tags r:id="rId9"/>
              </p:custDataLst>
            </p:nvPr>
          </p:nvSpPr>
          <p:spPr>
            <a:xfrm flipV="1">
              <a:off x="2577738" y="4492685"/>
              <a:ext cx="1765390" cy="882694"/>
            </a:xfrm>
            <a:custGeom>
              <a:avLst/>
              <a:gdLst>
                <a:gd name="connsiteX0" fmla="*/ 0 w 7245350"/>
                <a:gd name="connsiteY0" fmla="*/ 3622675 h 7245350"/>
                <a:gd name="connsiteX1" fmla="*/ 3622675 w 7245350"/>
                <a:gd name="connsiteY1" fmla="*/ 0 h 7245350"/>
                <a:gd name="connsiteX2" fmla="*/ 7245350 w 7245350"/>
                <a:gd name="connsiteY2" fmla="*/ 3622675 h 7245350"/>
                <a:gd name="connsiteX3" fmla="*/ 3622675 w 7245350"/>
                <a:gd name="connsiteY3" fmla="*/ 7245350 h 7245350"/>
                <a:gd name="connsiteX4" fmla="*/ 0 w 7245350"/>
                <a:gd name="connsiteY4" fmla="*/ 3622675 h 7245350"/>
                <a:gd name="connsiteX0" fmla="*/ 3622675 w 7245350"/>
                <a:gd name="connsiteY0" fmla="*/ 7245350 h 7336790"/>
                <a:gd name="connsiteX1" fmla="*/ 0 w 7245350"/>
                <a:gd name="connsiteY1" fmla="*/ 3622675 h 7336790"/>
                <a:gd name="connsiteX2" fmla="*/ 3622675 w 7245350"/>
                <a:gd name="connsiteY2" fmla="*/ 0 h 7336790"/>
                <a:gd name="connsiteX3" fmla="*/ 7245350 w 7245350"/>
                <a:gd name="connsiteY3" fmla="*/ 3622675 h 7336790"/>
                <a:gd name="connsiteX4" fmla="*/ 3714115 w 7245350"/>
                <a:gd name="connsiteY4" fmla="*/ 7336790 h 7336790"/>
                <a:gd name="connsiteX0" fmla="*/ 3622675 w 7245350"/>
                <a:gd name="connsiteY0" fmla="*/ 7245350 h 7245350"/>
                <a:gd name="connsiteX1" fmla="*/ 0 w 7245350"/>
                <a:gd name="connsiteY1" fmla="*/ 3622675 h 7245350"/>
                <a:gd name="connsiteX2" fmla="*/ 3622675 w 7245350"/>
                <a:gd name="connsiteY2" fmla="*/ 0 h 7245350"/>
                <a:gd name="connsiteX3" fmla="*/ 7245350 w 7245350"/>
                <a:gd name="connsiteY3" fmla="*/ 3622675 h 7245350"/>
                <a:gd name="connsiteX0" fmla="*/ 0 w 7245350"/>
                <a:gd name="connsiteY0" fmla="*/ 3622675 h 3622675"/>
                <a:gd name="connsiteX1" fmla="*/ 3622675 w 7245350"/>
                <a:gd name="connsiteY1" fmla="*/ 0 h 3622675"/>
                <a:gd name="connsiteX2" fmla="*/ 7245350 w 7245350"/>
                <a:gd name="connsiteY2" fmla="*/ 3622675 h 3622675"/>
              </a:gdLst>
              <a:ahLst/>
              <a:cxnLst>
                <a:cxn ang="0">
                  <a:pos x="connsiteX0" y="connsiteY0"/>
                </a:cxn>
                <a:cxn ang="0">
                  <a:pos x="connsiteX1" y="connsiteY1"/>
                </a:cxn>
                <a:cxn ang="0">
                  <a:pos x="connsiteX2" y="connsiteY2"/>
                </a:cxn>
              </a:cxnLst>
              <a:rect l="l" t="t" r="r" b="b"/>
              <a:pathLst>
                <a:path w="7245350" h="3622675">
                  <a:moveTo>
                    <a:pt x="0" y="3622675"/>
                  </a:moveTo>
                  <a:cubicBezTo>
                    <a:pt x="0" y="1621927"/>
                    <a:pt x="1621927" y="0"/>
                    <a:pt x="3622675" y="0"/>
                  </a:cubicBezTo>
                  <a:cubicBezTo>
                    <a:pt x="5623423" y="0"/>
                    <a:pt x="7245350" y="1621927"/>
                    <a:pt x="7245350" y="3622675"/>
                  </a:cubicBezTo>
                </a:path>
              </a:pathLst>
            </a:custGeom>
            <a:noFill/>
            <a:ln w="254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0" name="PA-isļíḓê">
              <a:extLst>
                <a:ext uri="{FF2B5EF4-FFF2-40B4-BE49-F238E27FC236}">
                  <a16:creationId xmlns:a16="http://schemas.microsoft.com/office/drawing/2014/main" id="{C7282A35-BB13-4240-A5DE-DEC9A82BBAEE}"/>
                </a:ext>
              </a:extLst>
            </p:cNvPr>
            <p:cNvSpPr/>
            <p:nvPr>
              <p:custDataLst>
                <p:tags r:id="rId10"/>
              </p:custDataLst>
            </p:nvPr>
          </p:nvSpPr>
          <p:spPr>
            <a:xfrm>
              <a:off x="4343127" y="2800246"/>
              <a:ext cx="1765390" cy="882694"/>
            </a:xfrm>
            <a:custGeom>
              <a:avLst/>
              <a:gdLst>
                <a:gd name="connsiteX0" fmla="*/ 0 w 7245350"/>
                <a:gd name="connsiteY0" fmla="*/ 3622675 h 7245350"/>
                <a:gd name="connsiteX1" fmla="*/ 3622675 w 7245350"/>
                <a:gd name="connsiteY1" fmla="*/ 0 h 7245350"/>
                <a:gd name="connsiteX2" fmla="*/ 7245350 w 7245350"/>
                <a:gd name="connsiteY2" fmla="*/ 3622675 h 7245350"/>
                <a:gd name="connsiteX3" fmla="*/ 3622675 w 7245350"/>
                <a:gd name="connsiteY3" fmla="*/ 7245350 h 7245350"/>
                <a:gd name="connsiteX4" fmla="*/ 0 w 7245350"/>
                <a:gd name="connsiteY4" fmla="*/ 3622675 h 7245350"/>
                <a:gd name="connsiteX0" fmla="*/ 3622675 w 7245350"/>
                <a:gd name="connsiteY0" fmla="*/ 7245350 h 7336790"/>
                <a:gd name="connsiteX1" fmla="*/ 0 w 7245350"/>
                <a:gd name="connsiteY1" fmla="*/ 3622675 h 7336790"/>
                <a:gd name="connsiteX2" fmla="*/ 3622675 w 7245350"/>
                <a:gd name="connsiteY2" fmla="*/ 0 h 7336790"/>
                <a:gd name="connsiteX3" fmla="*/ 7245350 w 7245350"/>
                <a:gd name="connsiteY3" fmla="*/ 3622675 h 7336790"/>
                <a:gd name="connsiteX4" fmla="*/ 3714115 w 7245350"/>
                <a:gd name="connsiteY4" fmla="*/ 7336790 h 7336790"/>
                <a:gd name="connsiteX0" fmla="*/ 3622675 w 7245350"/>
                <a:gd name="connsiteY0" fmla="*/ 7245350 h 7245350"/>
                <a:gd name="connsiteX1" fmla="*/ 0 w 7245350"/>
                <a:gd name="connsiteY1" fmla="*/ 3622675 h 7245350"/>
                <a:gd name="connsiteX2" fmla="*/ 3622675 w 7245350"/>
                <a:gd name="connsiteY2" fmla="*/ 0 h 7245350"/>
                <a:gd name="connsiteX3" fmla="*/ 7245350 w 7245350"/>
                <a:gd name="connsiteY3" fmla="*/ 3622675 h 7245350"/>
                <a:gd name="connsiteX0" fmla="*/ 0 w 7245350"/>
                <a:gd name="connsiteY0" fmla="*/ 3622675 h 3622675"/>
                <a:gd name="connsiteX1" fmla="*/ 3622675 w 7245350"/>
                <a:gd name="connsiteY1" fmla="*/ 0 h 3622675"/>
                <a:gd name="connsiteX2" fmla="*/ 7245350 w 7245350"/>
                <a:gd name="connsiteY2" fmla="*/ 3622675 h 3622675"/>
              </a:gdLst>
              <a:ahLst/>
              <a:cxnLst>
                <a:cxn ang="0">
                  <a:pos x="connsiteX0" y="connsiteY0"/>
                </a:cxn>
                <a:cxn ang="0">
                  <a:pos x="connsiteX1" y="connsiteY1"/>
                </a:cxn>
                <a:cxn ang="0">
                  <a:pos x="connsiteX2" y="connsiteY2"/>
                </a:cxn>
              </a:cxnLst>
              <a:rect l="l" t="t" r="r" b="b"/>
              <a:pathLst>
                <a:path w="7245350" h="3622675">
                  <a:moveTo>
                    <a:pt x="0" y="3622675"/>
                  </a:moveTo>
                  <a:cubicBezTo>
                    <a:pt x="0" y="1621927"/>
                    <a:pt x="1621927" y="0"/>
                    <a:pt x="3622675" y="0"/>
                  </a:cubicBezTo>
                  <a:cubicBezTo>
                    <a:pt x="5623423" y="0"/>
                    <a:pt x="7245350" y="1621927"/>
                    <a:pt x="7245350" y="3622675"/>
                  </a:cubicBezTo>
                </a:path>
              </a:pathLst>
            </a:custGeom>
            <a:noFill/>
            <a:ln w="254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1" name="PA-ï$ľîdé">
              <a:extLst>
                <a:ext uri="{FF2B5EF4-FFF2-40B4-BE49-F238E27FC236}">
                  <a16:creationId xmlns:a16="http://schemas.microsoft.com/office/drawing/2014/main" id="{95588C19-8910-42A3-A8BE-373AFE55A7E2}"/>
                </a:ext>
              </a:extLst>
            </p:cNvPr>
            <p:cNvSpPr/>
            <p:nvPr>
              <p:custDataLst>
                <p:tags r:id="rId11"/>
              </p:custDataLst>
            </p:nvPr>
          </p:nvSpPr>
          <p:spPr>
            <a:xfrm flipV="1">
              <a:off x="6108517" y="4492685"/>
              <a:ext cx="1765390" cy="882694"/>
            </a:xfrm>
            <a:custGeom>
              <a:avLst/>
              <a:gdLst>
                <a:gd name="connsiteX0" fmla="*/ 0 w 7245350"/>
                <a:gd name="connsiteY0" fmla="*/ 3622675 h 7245350"/>
                <a:gd name="connsiteX1" fmla="*/ 3622675 w 7245350"/>
                <a:gd name="connsiteY1" fmla="*/ 0 h 7245350"/>
                <a:gd name="connsiteX2" fmla="*/ 7245350 w 7245350"/>
                <a:gd name="connsiteY2" fmla="*/ 3622675 h 7245350"/>
                <a:gd name="connsiteX3" fmla="*/ 3622675 w 7245350"/>
                <a:gd name="connsiteY3" fmla="*/ 7245350 h 7245350"/>
                <a:gd name="connsiteX4" fmla="*/ 0 w 7245350"/>
                <a:gd name="connsiteY4" fmla="*/ 3622675 h 7245350"/>
                <a:gd name="connsiteX0" fmla="*/ 3622675 w 7245350"/>
                <a:gd name="connsiteY0" fmla="*/ 7245350 h 7336790"/>
                <a:gd name="connsiteX1" fmla="*/ 0 w 7245350"/>
                <a:gd name="connsiteY1" fmla="*/ 3622675 h 7336790"/>
                <a:gd name="connsiteX2" fmla="*/ 3622675 w 7245350"/>
                <a:gd name="connsiteY2" fmla="*/ 0 h 7336790"/>
                <a:gd name="connsiteX3" fmla="*/ 7245350 w 7245350"/>
                <a:gd name="connsiteY3" fmla="*/ 3622675 h 7336790"/>
                <a:gd name="connsiteX4" fmla="*/ 3714115 w 7245350"/>
                <a:gd name="connsiteY4" fmla="*/ 7336790 h 7336790"/>
                <a:gd name="connsiteX0" fmla="*/ 3622675 w 7245350"/>
                <a:gd name="connsiteY0" fmla="*/ 7245350 h 7245350"/>
                <a:gd name="connsiteX1" fmla="*/ 0 w 7245350"/>
                <a:gd name="connsiteY1" fmla="*/ 3622675 h 7245350"/>
                <a:gd name="connsiteX2" fmla="*/ 3622675 w 7245350"/>
                <a:gd name="connsiteY2" fmla="*/ 0 h 7245350"/>
                <a:gd name="connsiteX3" fmla="*/ 7245350 w 7245350"/>
                <a:gd name="connsiteY3" fmla="*/ 3622675 h 7245350"/>
                <a:gd name="connsiteX0" fmla="*/ 0 w 7245350"/>
                <a:gd name="connsiteY0" fmla="*/ 3622675 h 3622675"/>
                <a:gd name="connsiteX1" fmla="*/ 3622675 w 7245350"/>
                <a:gd name="connsiteY1" fmla="*/ 0 h 3622675"/>
                <a:gd name="connsiteX2" fmla="*/ 7245350 w 7245350"/>
                <a:gd name="connsiteY2" fmla="*/ 3622675 h 3622675"/>
              </a:gdLst>
              <a:ahLst/>
              <a:cxnLst>
                <a:cxn ang="0">
                  <a:pos x="connsiteX0" y="connsiteY0"/>
                </a:cxn>
                <a:cxn ang="0">
                  <a:pos x="connsiteX1" y="connsiteY1"/>
                </a:cxn>
                <a:cxn ang="0">
                  <a:pos x="connsiteX2" y="connsiteY2"/>
                </a:cxn>
              </a:cxnLst>
              <a:rect l="l" t="t" r="r" b="b"/>
              <a:pathLst>
                <a:path w="7245350" h="3622675">
                  <a:moveTo>
                    <a:pt x="0" y="3622675"/>
                  </a:moveTo>
                  <a:cubicBezTo>
                    <a:pt x="0" y="1621927"/>
                    <a:pt x="1621927" y="0"/>
                    <a:pt x="3622675" y="0"/>
                  </a:cubicBezTo>
                  <a:cubicBezTo>
                    <a:pt x="5623423" y="0"/>
                    <a:pt x="7245350" y="1621927"/>
                    <a:pt x="7245350" y="3622675"/>
                  </a:cubicBezTo>
                </a:path>
              </a:pathLst>
            </a:custGeom>
            <a:noFill/>
            <a:ln w="254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2" name="PA-ïṩḻîde">
              <a:extLst>
                <a:ext uri="{FF2B5EF4-FFF2-40B4-BE49-F238E27FC236}">
                  <a16:creationId xmlns:a16="http://schemas.microsoft.com/office/drawing/2014/main" id="{70A0C04B-4DF4-402F-BF72-0BEFB8690A12}"/>
                </a:ext>
              </a:extLst>
            </p:cNvPr>
            <p:cNvSpPr/>
            <p:nvPr>
              <p:custDataLst>
                <p:tags r:id="rId12"/>
              </p:custDataLst>
            </p:nvPr>
          </p:nvSpPr>
          <p:spPr>
            <a:xfrm>
              <a:off x="7872097" y="2800246"/>
              <a:ext cx="1765390" cy="882694"/>
            </a:xfrm>
            <a:custGeom>
              <a:avLst/>
              <a:gdLst>
                <a:gd name="connsiteX0" fmla="*/ 0 w 7245350"/>
                <a:gd name="connsiteY0" fmla="*/ 3622675 h 7245350"/>
                <a:gd name="connsiteX1" fmla="*/ 3622675 w 7245350"/>
                <a:gd name="connsiteY1" fmla="*/ 0 h 7245350"/>
                <a:gd name="connsiteX2" fmla="*/ 7245350 w 7245350"/>
                <a:gd name="connsiteY2" fmla="*/ 3622675 h 7245350"/>
                <a:gd name="connsiteX3" fmla="*/ 3622675 w 7245350"/>
                <a:gd name="connsiteY3" fmla="*/ 7245350 h 7245350"/>
                <a:gd name="connsiteX4" fmla="*/ 0 w 7245350"/>
                <a:gd name="connsiteY4" fmla="*/ 3622675 h 7245350"/>
                <a:gd name="connsiteX0" fmla="*/ 3622675 w 7245350"/>
                <a:gd name="connsiteY0" fmla="*/ 7245350 h 7336790"/>
                <a:gd name="connsiteX1" fmla="*/ 0 w 7245350"/>
                <a:gd name="connsiteY1" fmla="*/ 3622675 h 7336790"/>
                <a:gd name="connsiteX2" fmla="*/ 3622675 w 7245350"/>
                <a:gd name="connsiteY2" fmla="*/ 0 h 7336790"/>
                <a:gd name="connsiteX3" fmla="*/ 7245350 w 7245350"/>
                <a:gd name="connsiteY3" fmla="*/ 3622675 h 7336790"/>
                <a:gd name="connsiteX4" fmla="*/ 3714115 w 7245350"/>
                <a:gd name="connsiteY4" fmla="*/ 7336790 h 7336790"/>
                <a:gd name="connsiteX0" fmla="*/ 3622675 w 7245350"/>
                <a:gd name="connsiteY0" fmla="*/ 7245350 h 7245350"/>
                <a:gd name="connsiteX1" fmla="*/ 0 w 7245350"/>
                <a:gd name="connsiteY1" fmla="*/ 3622675 h 7245350"/>
                <a:gd name="connsiteX2" fmla="*/ 3622675 w 7245350"/>
                <a:gd name="connsiteY2" fmla="*/ 0 h 7245350"/>
                <a:gd name="connsiteX3" fmla="*/ 7245350 w 7245350"/>
                <a:gd name="connsiteY3" fmla="*/ 3622675 h 7245350"/>
                <a:gd name="connsiteX0" fmla="*/ 0 w 7245350"/>
                <a:gd name="connsiteY0" fmla="*/ 3622675 h 3622675"/>
                <a:gd name="connsiteX1" fmla="*/ 3622675 w 7245350"/>
                <a:gd name="connsiteY1" fmla="*/ 0 h 3622675"/>
                <a:gd name="connsiteX2" fmla="*/ 7245350 w 7245350"/>
                <a:gd name="connsiteY2" fmla="*/ 3622675 h 3622675"/>
              </a:gdLst>
              <a:ahLst/>
              <a:cxnLst>
                <a:cxn ang="0">
                  <a:pos x="connsiteX0" y="connsiteY0"/>
                </a:cxn>
                <a:cxn ang="0">
                  <a:pos x="connsiteX1" y="connsiteY1"/>
                </a:cxn>
                <a:cxn ang="0">
                  <a:pos x="connsiteX2" y="connsiteY2"/>
                </a:cxn>
              </a:cxnLst>
              <a:rect l="l" t="t" r="r" b="b"/>
              <a:pathLst>
                <a:path w="7245350" h="3622675">
                  <a:moveTo>
                    <a:pt x="0" y="3622675"/>
                  </a:moveTo>
                  <a:cubicBezTo>
                    <a:pt x="0" y="1621927"/>
                    <a:pt x="1621927" y="0"/>
                    <a:pt x="3622675" y="0"/>
                  </a:cubicBezTo>
                  <a:cubicBezTo>
                    <a:pt x="5623423" y="0"/>
                    <a:pt x="7245350" y="1621927"/>
                    <a:pt x="7245350" y="3622675"/>
                  </a:cubicBezTo>
                </a:path>
              </a:pathLst>
            </a:custGeom>
            <a:noFill/>
            <a:ln w="254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cxnSp>
          <p:nvCxnSpPr>
            <p:cNvPr id="13" name="PA-直接连接符 103">
              <a:extLst>
                <a:ext uri="{FF2B5EF4-FFF2-40B4-BE49-F238E27FC236}">
                  <a16:creationId xmlns:a16="http://schemas.microsoft.com/office/drawing/2014/main" id="{EF5F5B8F-09E7-414E-8099-093B8D0F3877}"/>
                </a:ext>
              </a:extLst>
            </p:cNvPr>
            <p:cNvCxnSpPr/>
            <p:nvPr>
              <p:custDataLst>
                <p:tags r:id="rId13"/>
              </p:custDataLst>
            </p:nvPr>
          </p:nvCxnSpPr>
          <p:spPr>
            <a:xfrm flipV="1">
              <a:off x="4343127" y="3682940"/>
              <a:ext cx="0" cy="821421"/>
            </a:xfrm>
            <a:prstGeom prst="line">
              <a:avLst/>
            </a:prstGeom>
            <a:ln w="2540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PA-直接连接符 104">
              <a:extLst>
                <a:ext uri="{FF2B5EF4-FFF2-40B4-BE49-F238E27FC236}">
                  <a16:creationId xmlns:a16="http://schemas.microsoft.com/office/drawing/2014/main" id="{BBF4828C-E6CF-4A8F-BDDC-5310BDDA7C68}"/>
                </a:ext>
              </a:extLst>
            </p:cNvPr>
            <p:cNvCxnSpPr/>
            <p:nvPr>
              <p:custDataLst>
                <p:tags r:id="rId14"/>
              </p:custDataLst>
            </p:nvPr>
          </p:nvCxnSpPr>
          <p:spPr>
            <a:xfrm flipV="1">
              <a:off x="6108517" y="3674273"/>
              <a:ext cx="0" cy="821421"/>
            </a:xfrm>
            <a:prstGeom prst="line">
              <a:avLst/>
            </a:prstGeom>
            <a:ln w="2540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PA-直接连接符 105">
              <a:extLst>
                <a:ext uri="{FF2B5EF4-FFF2-40B4-BE49-F238E27FC236}">
                  <a16:creationId xmlns:a16="http://schemas.microsoft.com/office/drawing/2014/main" id="{B8FC588B-8B10-4DB0-97F7-C16A0DA25B3A}"/>
                </a:ext>
              </a:extLst>
            </p:cNvPr>
            <p:cNvCxnSpPr/>
            <p:nvPr>
              <p:custDataLst>
                <p:tags r:id="rId15"/>
              </p:custDataLst>
            </p:nvPr>
          </p:nvCxnSpPr>
          <p:spPr>
            <a:xfrm flipV="1">
              <a:off x="7872097" y="3682940"/>
              <a:ext cx="0" cy="821421"/>
            </a:xfrm>
            <a:prstGeom prst="line">
              <a:avLst/>
            </a:prstGeom>
            <a:ln w="2540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PA-íṧḻîḑe">
              <a:extLst>
                <a:ext uri="{FF2B5EF4-FFF2-40B4-BE49-F238E27FC236}">
                  <a16:creationId xmlns:a16="http://schemas.microsoft.com/office/drawing/2014/main" id="{D021A789-6B4C-42D4-98A4-1859F717B00B}"/>
                </a:ext>
              </a:extLst>
            </p:cNvPr>
            <p:cNvSpPr/>
            <p:nvPr>
              <p:custDataLst>
                <p:tags r:id="rId16"/>
              </p:custDataLst>
            </p:nvPr>
          </p:nvSpPr>
          <p:spPr>
            <a:xfrm>
              <a:off x="2906732" y="3953001"/>
              <a:ext cx="1105328" cy="1105327"/>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7" name="PA-î$1íḋè">
              <a:extLst>
                <a:ext uri="{FF2B5EF4-FFF2-40B4-BE49-F238E27FC236}">
                  <a16:creationId xmlns:a16="http://schemas.microsoft.com/office/drawing/2014/main" id="{ED0A50BD-0429-41DC-B869-6C817E862465}"/>
                </a:ext>
              </a:extLst>
            </p:cNvPr>
            <p:cNvSpPr/>
            <p:nvPr>
              <p:custDataLst>
                <p:tags r:id="rId17"/>
              </p:custDataLst>
            </p:nvPr>
          </p:nvSpPr>
          <p:spPr>
            <a:xfrm>
              <a:off x="4672253" y="3130277"/>
              <a:ext cx="1105328" cy="1105327"/>
            </a:xfrm>
            <a:prstGeom prst="ellipse">
              <a:avLst/>
            </a:prstGeom>
            <a:solidFill>
              <a:schemeClr val="accent1">
                <a:lumMod val="100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dirty="0">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18" name="PA-ïŝḻiďe">
              <a:extLst>
                <a:ext uri="{FF2B5EF4-FFF2-40B4-BE49-F238E27FC236}">
                  <a16:creationId xmlns:a16="http://schemas.microsoft.com/office/drawing/2014/main" id="{101A82BD-758E-48B1-A0D7-739EAB18A884}"/>
                </a:ext>
              </a:extLst>
            </p:cNvPr>
            <p:cNvSpPr/>
            <p:nvPr>
              <p:custDataLst>
                <p:tags r:id="rId18"/>
              </p:custDataLst>
            </p:nvPr>
          </p:nvSpPr>
          <p:spPr>
            <a:xfrm>
              <a:off x="6451160" y="3953001"/>
              <a:ext cx="1105328" cy="1105327"/>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9" name="PA-íṧ1îďe">
              <a:extLst>
                <a:ext uri="{FF2B5EF4-FFF2-40B4-BE49-F238E27FC236}">
                  <a16:creationId xmlns:a16="http://schemas.microsoft.com/office/drawing/2014/main" id="{8F6CB7BF-9CAE-433F-A252-0E1ECDF70921}"/>
                </a:ext>
              </a:extLst>
            </p:cNvPr>
            <p:cNvSpPr/>
            <p:nvPr>
              <p:custDataLst>
                <p:tags r:id="rId19"/>
              </p:custDataLst>
            </p:nvPr>
          </p:nvSpPr>
          <p:spPr>
            <a:xfrm>
              <a:off x="8216680" y="3130277"/>
              <a:ext cx="1105328" cy="1105327"/>
            </a:xfrm>
            <a:prstGeom prst="ellipse">
              <a:avLst/>
            </a:prstGeom>
            <a:solidFill>
              <a:schemeClr val="accent1">
                <a:lumMod val="100000"/>
              </a:schemeClr>
            </a:solidFill>
            <a:ln w="2540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0" name="PA-íṧḻîḑe">
              <a:extLst>
                <a:ext uri="{FF2B5EF4-FFF2-40B4-BE49-F238E27FC236}">
                  <a16:creationId xmlns:a16="http://schemas.microsoft.com/office/drawing/2014/main" id="{07FE4539-C2A7-4271-B641-F63F1EEF1B93}"/>
                </a:ext>
              </a:extLst>
            </p:cNvPr>
            <p:cNvSpPr/>
            <p:nvPr>
              <p:custDataLst>
                <p:tags r:id="rId20"/>
              </p:custDataLst>
            </p:nvPr>
          </p:nvSpPr>
          <p:spPr>
            <a:xfrm>
              <a:off x="3238298" y="4263231"/>
              <a:ext cx="442196" cy="484866"/>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1" name="PA-î$1íḋè">
              <a:extLst>
                <a:ext uri="{FF2B5EF4-FFF2-40B4-BE49-F238E27FC236}">
                  <a16:creationId xmlns:a16="http://schemas.microsoft.com/office/drawing/2014/main" id="{29E1290E-EF70-43CB-80ED-01ECC2C9CDB4}"/>
                </a:ext>
              </a:extLst>
            </p:cNvPr>
            <p:cNvSpPr/>
            <p:nvPr>
              <p:custDataLst>
                <p:tags r:id="rId21"/>
              </p:custDataLst>
            </p:nvPr>
          </p:nvSpPr>
          <p:spPr>
            <a:xfrm>
              <a:off x="4982485" y="3462963"/>
              <a:ext cx="484866" cy="43995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chemeClr val="bg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2" name="PA-ïŝḻiďe">
              <a:extLst>
                <a:ext uri="{FF2B5EF4-FFF2-40B4-BE49-F238E27FC236}">
                  <a16:creationId xmlns:a16="http://schemas.microsoft.com/office/drawing/2014/main" id="{1E9C7BBD-4914-4679-99E3-9C58CCE72BAC}"/>
                </a:ext>
              </a:extLst>
            </p:cNvPr>
            <p:cNvSpPr/>
            <p:nvPr>
              <p:custDataLst>
                <p:tags r:id="rId22"/>
              </p:custDataLst>
            </p:nvPr>
          </p:nvSpPr>
          <p:spPr>
            <a:xfrm>
              <a:off x="6761391" y="4263597"/>
              <a:ext cx="484866" cy="484132"/>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chemeClr val="bg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3" name="PA-íṧ1îďe">
              <a:extLst>
                <a:ext uri="{FF2B5EF4-FFF2-40B4-BE49-F238E27FC236}">
                  <a16:creationId xmlns:a16="http://schemas.microsoft.com/office/drawing/2014/main" id="{EA38B1D3-B696-4650-8AB7-873D7ECEF72D}"/>
                </a:ext>
              </a:extLst>
            </p:cNvPr>
            <p:cNvSpPr/>
            <p:nvPr>
              <p:custDataLst>
                <p:tags r:id="rId23"/>
              </p:custDataLst>
            </p:nvPr>
          </p:nvSpPr>
          <p:spPr>
            <a:xfrm>
              <a:off x="8526912" y="3440902"/>
              <a:ext cx="484866" cy="484075"/>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ru-RU">
                <a:solidFill>
                  <a:schemeClr val="tx1"/>
                </a:solidFill>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sp>
          <p:nvSpPr>
            <p:cNvPr id="24" name="PA-矩形 21">
              <a:extLst>
                <a:ext uri="{FF2B5EF4-FFF2-40B4-BE49-F238E27FC236}">
                  <a16:creationId xmlns:a16="http://schemas.microsoft.com/office/drawing/2014/main" id="{D466C735-A186-41C5-9F19-69E5C3EB68FD}"/>
                </a:ext>
              </a:extLst>
            </p:cNvPr>
            <p:cNvSpPr/>
            <p:nvPr>
              <p:custDataLst>
                <p:tags r:id="rId24"/>
              </p:custDataLst>
            </p:nvPr>
          </p:nvSpPr>
          <p:spPr>
            <a:xfrm>
              <a:off x="3044149" y="3401387"/>
              <a:ext cx="1005408" cy="550280"/>
            </a:xfrm>
            <a:prstGeom prst="rect">
              <a:avLst/>
            </a:prstGeom>
          </p:spPr>
          <p:txBody>
            <a:bodyPr wrap="none">
              <a:spAutoFit/>
            </a:bodyPr>
            <a:lstStyle/>
            <a:p>
              <a:r>
                <a:rPr lang="en-US" altLang="zh-CN" sz="24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58%</a:t>
              </a:r>
            </a:p>
          </p:txBody>
        </p:sp>
        <p:sp>
          <p:nvSpPr>
            <p:cNvPr id="25" name="PA-矩形 22">
              <a:extLst>
                <a:ext uri="{FF2B5EF4-FFF2-40B4-BE49-F238E27FC236}">
                  <a16:creationId xmlns:a16="http://schemas.microsoft.com/office/drawing/2014/main" id="{403D931F-6513-4F75-8D39-843BF94B78C2}"/>
                </a:ext>
              </a:extLst>
            </p:cNvPr>
            <p:cNvSpPr/>
            <p:nvPr>
              <p:custDataLst>
                <p:tags r:id="rId25"/>
              </p:custDataLst>
            </p:nvPr>
          </p:nvSpPr>
          <p:spPr>
            <a:xfrm>
              <a:off x="4803166" y="4378286"/>
              <a:ext cx="1005408" cy="550280"/>
            </a:xfrm>
            <a:prstGeom prst="rect">
              <a:avLst/>
            </a:prstGeom>
          </p:spPr>
          <p:txBody>
            <a:bodyPr wrap="none">
              <a:spAutoFit/>
            </a:bodyPr>
            <a:lstStyle/>
            <a:p>
              <a:r>
                <a:rPr lang="en-US" altLang="zh-CN" sz="24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58%</a:t>
              </a:r>
            </a:p>
          </p:txBody>
        </p:sp>
        <p:sp>
          <p:nvSpPr>
            <p:cNvPr id="26" name="PA-矩形 24">
              <a:extLst>
                <a:ext uri="{FF2B5EF4-FFF2-40B4-BE49-F238E27FC236}">
                  <a16:creationId xmlns:a16="http://schemas.microsoft.com/office/drawing/2014/main" id="{57D2AD9A-2D2C-4C11-A0C7-EB24636504F4}"/>
                </a:ext>
              </a:extLst>
            </p:cNvPr>
            <p:cNvSpPr/>
            <p:nvPr>
              <p:custDataLst>
                <p:tags r:id="rId26"/>
              </p:custDataLst>
            </p:nvPr>
          </p:nvSpPr>
          <p:spPr>
            <a:xfrm>
              <a:off x="6569461" y="3401387"/>
              <a:ext cx="1005408" cy="550280"/>
            </a:xfrm>
            <a:prstGeom prst="rect">
              <a:avLst/>
            </a:prstGeom>
          </p:spPr>
          <p:txBody>
            <a:bodyPr wrap="none">
              <a:spAutoFit/>
            </a:bodyPr>
            <a:lstStyle/>
            <a:p>
              <a:r>
                <a:rPr lang="en-US" altLang="zh-CN" sz="24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58%</a:t>
              </a:r>
            </a:p>
          </p:txBody>
        </p:sp>
        <p:sp>
          <p:nvSpPr>
            <p:cNvPr id="27" name="PA-矩形 26">
              <a:extLst>
                <a:ext uri="{FF2B5EF4-FFF2-40B4-BE49-F238E27FC236}">
                  <a16:creationId xmlns:a16="http://schemas.microsoft.com/office/drawing/2014/main" id="{AD4F28D6-689A-44E3-A183-C16AE979DAA7}"/>
                </a:ext>
              </a:extLst>
            </p:cNvPr>
            <p:cNvSpPr/>
            <p:nvPr>
              <p:custDataLst>
                <p:tags r:id="rId27"/>
              </p:custDataLst>
            </p:nvPr>
          </p:nvSpPr>
          <p:spPr>
            <a:xfrm>
              <a:off x="8333946" y="4378286"/>
              <a:ext cx="1005408" cy="550280"/>
            </a:xfrm>
            <a:prstGeom prst="rect">
              <a:avLst/>
            </a:prstGeom>
          </p:spPr>
          <p:txBody>
            <a:bodyPr wrap="none">
              <a:spAutoFit/>
            </a:bodyPr>
            <a:lstStyle/>
            <a:p>
              <a:r>
                <a:rPr lang="en-US" altLang="zh-CN" sz="24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58%</a:t>
              </a:r>
            </a:p>
          </p:txBody>
        </p:sp>
      </p:grpSp>
      <p:sp>
        <p:nvSpPr>
          <p:cNvPr id="28" name="PA-矩形 27">
            <a:extLst>
              <a:ext uri="{FF2B5EF4-FFF2-40B4-BE49-F238E27FC236}">
                <a16:creationId xmlns:a16="http://schemas.microsoft.com/office/drawing/2014/main" id="{2BD24E94-F3F2-427F-ADD8-63D2EA88F8D1}"/>
              </a:ext>
            </a:extLst>
          </p:cNvPr>
          <p:cNvSpPr/>
          <p:nvPr>
            <p:custDataLst>
              <p:tags r:id="rId8"/>
            </p:custDataLst>
          </p:nvPr>
        </p:nvSpPr>
        <p:spPr>
          <a:xfrm>
            <a:off x="7674826" y="2839397"/>
            <a:ext cx="1415772" cy="584775"/>
          </a:xfrm>
          <a:prstGeom prst="rect">
            <a:avLst/>
          </a:prstGeom>
        </p:spPr>
        <p:txBody>
          <a:bodyPr wrap="square">
            <a:spAutoFit/>
          </a:bodyPr>
          <a:lstStyle/>
          <a:p>
            <a:r>
              <a:rPr lang="zh-CN" altLang="en-US"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rPr>
              <a:t>输入您的标题</a:t>
            </a:r>
            <a:endParaRPr lang="en-US" altLang="zh-CN" sz="1600" b="1" dirty="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nvGrpSpPr>
          <p:cNvPr id="32" name="Group 19_1">
            <a:extLst>
              <a:ext uri="{FF2B5EF4-FFF2-40B4-BE49-F238E27FC236}">
                <a16:creationId xmlns:a16="http://schemas.microsoft.com/office/drawing/2014/main" id="{DF469813-8EB6-47A1-8A6D-EA90049838B0}"/>
              </a:ext>
            </a:extLst>
          </p:cNvPr>
          <p:cNvGrpSpPr/>
          <p:nvPr/>
        </p:nvGrpSpPr>
        <p:grpSpPr>
          <a:xfrm>
            <a:off x="0" y="0"/>
            <a:ext cx="2134045" cy="1272084"/>
            <a:chOff x="73660" y="99675"/>
            <a:chExt cx="2134045" cy="1272084"/>
          </a:xfrm>
        </p:grpSpPr>
        <p:cxnSp>
          <p:nvCxnSpPr>
            <p:cNvPr id="33" name="直接连接符 32">
              <a:extLst>
                <a:ext uri="{FF2B5EF4-FFF2-40B4-BE49-F238E27FC236}">
                  <a16:creationId xmlns:a16="http://schemas.microsoft.com/office/drawing/2014/main" id="{1C87547B-3BE7-4A42-A8C4-E3CC72D8F132}"/>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669F418-B617-4482-A396-790761CA4C1F}"/>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250B0D6-7990-4E4C-BF38-6EF8D8684E20}"/>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0BE913B-DA94-42C6-B969-A3AC09DFC3AA}"/>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37" name="椭圆 36">
              <a:extLst>
                <a:ext uri="{FF2B5EF4-FFF2-40B4-BE49-F238E27FC236}">
                  <a16:creationId xmlns:a16="http://schemas.microsoft.com/office/drawing/2014/main" id="{815202BA-FCA1-4B70-BA77-01DEC9EA9CBE}"/>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38" name="椭圆 37">
              <a:extLst>
                <a:ext uri="{FF2B5EF4-FFF2-40B4-BE49-F238E27FC236}">
                  <a16:creationId xmlns:a16="http://schemas.microsoft.com/office/drawing/2014/main" id="{40B9FC05-DC28-47B4-B217-29256E26DB34}"/>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3" name="椭圆 42">
              <a:extLst>
                <a:ext uri="{FF2B5EF4-FFF2-40B4-BE49-F238E27FC236}">
                  <a16:creationId xmlns:a16="http://schemas.microsoft.com/office/drawing/2014/main" id="{65D5CD85-8796-4248-9784-CFF13D1CEF1C}"/>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4" name="椭圆 43">
              <a:extLst>
                <a:ext uri="{FF2B5EF4-FFF2-40B4-BE49-F238E27FC236}">
                  <a16:creationId xmlns:a16="http://schemas.microsoft.com/office/drawing/2014/main" id="{1B2101A5-12C4-4E7D-BFB2-7A30C34B33CD}"/>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5" name="文本框 44">
              <a:extLst>
                <a:ext uri="{FF2B5EF4-FFF2-40B4-BE49-F238E27FC236}">
                  <a16:creationId xmlns:a16="http://schemas.microsoft.com/office/drawing/2014/main" id="{47E499DD-1318-4C9E-A2CB-D05A76DB9588}"/>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01</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extLst>
      <p:ext uri="{BB962C8B-B14F-4D97-AF65-F5344CB8AC3E}">
        <p14:creationId xmlns:p14="http://schemas.microsoft.com/office/powerpoint/2010/main" val="24549789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0" presetClass="entr" presetSubtype="0" fill="hold" grpId="0" nodeType="withEffect">
                                  <p:stCondLst>
                                    <p:cond delay="18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22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26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31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42" presetClass="entr" presetSubtype="0" fill="hold" grpId="0" nodeType="withEffect">
                                  <p:stCondLst>
                                    <p:cond delay="20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16" presetClass="entr" presetSubtype="37" fill="hold" grpId="0" nodeType="withEffect">
                                  <p:stCondLst>
                                    <p:cond delay="130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7921933" y="1985525"/>
            <a:ext cx="0" cy="3924000"/>
          </a:xfrm>
          <a:prstGeom prst="line">
            <a:avLst/>
          </a:prstGeom>
          <a:ln w="19050">
            <a:solidFill>
              <a:schemeClr val="bg1">
                <a:lumMod val="8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70068" y="1985525"/>
            <a:ext cx="0" cy="3924000"/>
          </a:xfrm>
          <a:prstGeom prst="line">
            <a:avLst/>
          </a:prstGeom>
          <a:ln w="19050">
            <a:solidFill>
              <a:schemeClr val="bg1">
                <a:lumMod val="8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33711" y="4863505"/>
            <a:ext cx="2020846" cy="1065426"/>
          </a:xfrm>
          <a:prstGeom prst="rect">
            <a:avLst/>
          </a:prstGeom>
          <a:noFill/>
        </p:spPr>
        <p:txBody>
          <a:bodyPr wrap="square" tIns="36000" rtlCol="0" anchor="t">
            <a:noAutofit/>
          </a:bodyPr>
          <a:lstStyle/>
          <a:p>
            <a:pPr algn="ctr">
              <a:lnSpc>
                <a:spcPct val="130000"/>
              </a:lnSpc>
            </a:pP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Many desktop publishing packages and web page editors now use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Lorem</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a:t>
            </a:r>
            <a:r>
              <a:rPr lang="en-US" sz="1200" dirty="0" err="1">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Ipsum</a:t>
            </a: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 web sites still </a:t>
            </a:r>
          </a:p>
        </p:txBody>
      </p:sp>
      <p:sp>
        <p:nvSpPr>
          <p:cNvPr id="15" name="TextBox 14"/>
          <p:cNvSpPr txBox="1"/>
          <p:nvPr/>
        </p:nvSpPr>
        <p:spPr>
          <a:xfrm>
            <a:off x="1433711" y="4438203"/>
            <a:ext cx="2020846" cy="425302"/>
          </a:xfrm>
          <a:prstGeom prst="rect">
            <a:avLst/>
          </a:prstGeom>
          <a:noFill/>
        </p:spPr>
        <p:txBody>
          <a:bodyPr wrap="square" tIns="0" rtlCol="0" anchor="t">
            <a:noAutofit/>
          </a:bodyPr>
          <a:lstStyle/>
          <a:p>
            <a:pPr algn="ctr">
              <a:lnSpc>
                <a:spcPct val="130000"/>
              </a:lnSpc>
            </a:pPr>
            <a:r>
              <a:rPr lang="zh-CN" alt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您的标题</a:t>
            </a:r>
            <a:endParaRPr lang="en-US" altLang="zh-CN"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22" name="Group 21"/>
          <p:cNvGrpSpPr/>
          <p:nvPr/>
        </p:nvGrpSpPr>
        <p:grpSpPr>
          <a:xfrm>
            <a:off x="853299" y="1895474"/>
            <a:ext cx="3181673" cy="2121115"/>
            <a:chOff x="108488" y="1830952"/>
            <a:chExt cx="3181673" cy="2121115"/>
          </a:xfrm>
        </p:grpSpPr>
        <p:graphicFrame>
          <p:nvGraphicFramePr>
            <p:cNvPr id="20" name="Chart 19"/>
            <p:cNvGraphicFramePr/>
            <p:nvPr>
              <p:extLst>
                <p:ext uri="{D42A27DB-BD31-4B8C-83A1-F6EECF244321}">
                  <p14:modId xmlns:p14="http://schemas.microsoft.com/office/powerpoint/2010/main" val="2159079803"/>
                </p:ext>
              </p:extLst>
            </p:nvPr>
          </p:nvGraphicFramePr>
          <p:xfrm>
            <a:off x="108488" y="1830952"/>
            <a:ext cx="3181673" cy="2121115"/>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p:cNvSpPr txBox="1"/>
            <p:nvPr/>
          </p:nvSpPr>
          <p:spPr>
            <a:xfrm>
              <a:off x="1244384" y="2678858"/>
              <a:ext cx="909880" cy="425302"/>
            </a:xfrm>
            <a:prstGeom prst="rect">
              <a:avLst/>
            </a:prstGeom>
            <a:noFill/>
          </p:spPr>
          <p:txBody>
            <a:bodyPr wrap="none" tIns="0" rtlCol="0" anchor="ctr">
              <a:noAutofit/>
            </a:bodyPr>
            <a:lstStyle/>
            <a:p>
              <a:pPr algn="ctr">
                <a:lnSpc>
                  <a:spcPct val="130000"/>
                </a:lnSpc>
              </a:pPr>
              <a:r>
                <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73%</a:t>
              </a:r>
            </a:p>
          </p:txBody>
        </p:sp>
      </p:grpSp>
      <p:sp>
        <p:nvSpPr>
          <p:cNvPr id="12" name="TextBox 11"/>
          <p:cNvSpPr txBox="1"/>
          <p:nvPr/>
        </p:nvSpPr>
        <p:spPr>
          <a:xfrm>
            <a:off x="5085577" y="4863505"/>
            <a:ext cx="2020846" cy="1065426"/>
          </a:xfrm>
          <a:prstGeom prst="rect">
            <a:avLst/>
          </a:prstGeom>
          <a:noFill/>
        </p:spPr>
        <p:txBody>
          <a:bodyPr wrap="square" tIns="36000" rtlCol="0" anchor="t">
            <a:noAutofit/>
          </a:bodyPr>
          <a:lstStyle/>
          <a:p>
            <a:pPr algn="ctr">
              <a:lnSpc>
                <a:spcPct val="130000"/>
              </a:lnSpc>
            </a:pP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Uncover many web </a:t>
            </a:r>
            <a:b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b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sites still in their infancy. Various versions have evolved over the years, </a:t>
            </a:r>
          </a:p>
        </p:txBody>
      </p:sp>
      <p:sp>
        <p:nvSpPr>
          <p:cNvPr id="13" name="TextBox 12"/>
          <p:cNvSpPr txBox="1"/>
          <p:nvPr/>
        </p:nvSpPr>
        <p:spPr>
          <a:xfrm>
            <a:off x="5085577" y="4438203"/>
            <a:ext cx="2020846" cy="425302"/>
          </a:xfrm>
          <a:prstGeom prst="rect">
            <a:avLst/>
          </a:prstGeom>
          <a:noFill/>
        </p:spPr>
        <p:txBody>
          <a:bodyPr wrap="square" tIns="0" rtlCol="0" anchor="t">
            <a:noAutofit/>
          </a:bodyPr>
          <a:lstStyle/>
          <a:p>
            <a:pPr algn="ctr">
              <a:lnSpc>
                <a:spcPct val="130000"/>
              </a:lnSpc>
            </a:pPr>
            <a:r>
              <a:rPr lang="zh-CN" alt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您的标题</a:t>
            </a:r>
            <a:endParaRPr lang="en-US" altLang="zh-CN"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23" name="Group 22"/>
          <p:cNvGrpSpPr/>
          <p:nvPr/>
        </p:nvGrpSpPr>
        <p:grpSpPr>
          <a:xfrm>
            <a:off x="4505164" y="1895474"/>
            <a:ext cx="3181673" cy="2121115"/>
            <a:chOff x="108488" y="1830952"/>
            <a:chExt cx="3181673" cy="2121115"/>
          </a:xfrm>
        </p:grpSpPr>
        <p:graphicFrame>
          <p:nvGraphicFramePr>
            <p:cNvPr id="24" name="Chart 23"/>
            <p:cNvGraphicFramePr/>
            <p:nvPr>
              <p:extLst>
                <p:ext uri="{D42A27DB-BD31-4B8C-83A1-F6EECF244321}">
                  <p14:modId xmlns:p14="http://schemas.microsoft.com/office/powerpoint/2010/main" val="3176114267"/>
                </p:ext>
              </p:extLst>
            </p:nvPr>
          </p:nvGraphicFramePr>
          <p:xfrm>
            <a:off x="108488" y="1830952"/>
            <a:ext cx="3181673" cy="2121115"/>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p:cNvSpPr txBox="1"/>
            <p:nvPr/>
          </p:nvSpPr>
          <p:spPr>
            <a:xfrm>
              <a:off x="1244384" y="2678858"/>
              <a:ext cx="909880" cy="425302"/>
            </a:xfrm>
            <a:prstGeom prst="rect">
              <a:avLst/>
            </a:prstGeom>
            <a:noFill/>
          </p:spPr>
          <p:txBody>
            <a:bodyPr wrap="none" tIns="0" rtlCol="0" anchor="ctr">
              <a:noAutofit/>
            </a:bodyPr>
            <a:lstStyle/>
            <a:p>
              <a:pPr algn="ctr">
                <a:lnSpc>
                  <a:spcPct val="130000"/>
                </a:lnSpc>
              </a:pPr>
              <a:r>
                <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56%</a:t>
              </a:r>
            </a:p>
          </p:txBody>
        </p:sp>
      </p:grpSp>
      <p:sp>
        <p:nvSpPr>
          <p:cNvPr id="10" name="TextBox 9"/>
          <p:cNvSpPr txBox="1"/>
          <p:nvPr/>
        </p:nvSpPr>
        <p:spPr>
          <a:xfrm>
            <a:off x="8737441" y="4863505"/>
            <a:ext cx="2020846" cy="1065426"/>
          </a:xfrm>
          <a:prstGeom prst="rect">
            <a:avLst/>
          </a:prstGeom>
          <a:noFill/>
        </p:spPr>
        <p:txBody>
          <a:bodyPr wrap="square" tIns="36000" rtlCol="0" anchor="t">
            <a:noAutofit/>
          </a:bodyPr>
          <a:lstStyle/>
          <a:p>
            <a:pPr algn="ctr">
              <a:lnSpc>
                <a:spcPct val="130000"/>
              </a:lnSpc>
            </a:pPr>
            <a:r>
              <a:rPr lang="en-US" sz="1200"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sometimes by accident, sometimes on sometimes by accident, sometimes on purpose (injected</a:t>
            </a:r>
          </a:p>
        </p:txBody>
      </p:sp>
      <p:sp>
        <p:nvSpPr>
          <p:cNvPr id="11" name="TextBox 10"/>
          <p:cNvSpPr txBox="1"/>
          <p:nvPr/>
        </p:nvSpPr>
        <p:spPr>
          <a:xfrm>
            <a:off x="8737441" y="4438203"/>
            <a:ext cx="2020846" cy="425302"/>
          </a:xfrm>
          <a:prstGeom prst="rect">
            <a:avLst/>
          </a:prstGeom>
          <a:noFill/>
        </p:spPr>
        <p:txBody>
          <a:bodyPr wrap="square" tIns="0" rtlCol="0" anchor="t">
            <a:noAutofit/>
          </a:bodyPr>
          <a:lstStyle/>
          <a:p>
            <a:pPr algn="ctr">
              <a:lnSpc>
                <a:spcPct val="130000"/>
              </a:lnSpc>
            </a:pPr>
            <a:r>
              <a:rPr lang="zh-CN" alt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您的标题</a:t>
            </a:r>
            <a:endParaRPr lang="en-US" altLang="zh-CN"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endParaRPr>
          </a:p>
        </p:txBody>
      </p:sp>
      <p:grpSp>
        <p:nvGrpSpPr>
          <p:cNvPr id="26" name="Group 25"/>
          <p:cNvGrpSpPr/>
          <p:nvPr/>
        </p:nvGrpSpPr>
        <p:grpSpPr>
          <a:xfrm>
            <a:off x="8157028" y="1895474"/>
            <a:ext cx="3181673" cy="2121115"/>
            <a:chOff x="108488" y="1830952"/>
            <a:chExt cx="3181673" cy="2121115"/>
          </a:xfrm>
        </p:grpSpPr>
        <p:graphicFrame>
          <p:nvGraphicFramePr>
            <p:cNvPr id="27" name="Chart 26"/>
            <p:cNvGraphicFramePr/>
            <p:nvPr>
              <p:extLst>
                <p:ext uri="{D42A27DB-BD31-4B8C-83A1-F6EECF244321}">
                  <p14:modId xmlns:p14="http://schemas.microsoft.com/office/powerpoint/2010/main" val="2789052129"/>
                </p:ext>
              </p:extLst>
            </p:nvPr>
          </p:nvGraphicFramePr>
          <p:xfrm>
            <a:off x="108488" y="1830952"/>
            <a:ext cx="3181673" cy="2121115"/>
          </p:xfrm>
          <a:graphic>
            <a:graphicData uri="http://schemas.openxmlformats.org/drawingml/2006/chart">
              <c:chart xmlns:c="http://schemas.openxmlformats.org/drawingml/2006/chart" xmlns:r="http://schemas.openxmlformats.org/officeDocument/2006/relationships" r:id="rId6"/>
            </a:graphicData>
          </a:graphic>
        </p:graphicFrame>
        <p:sp>
          <p:nvSpPr>
            <p:cNvPr id="28" name="TextBox 27"/>
            <p:cNvSpPr txBox="1"/>
            <p:nvPr/>
          </p:nvSpPr>
          <p:spPr>
            <a:xfrm>
              <a:off x="1244384" y="2678858"/>
              <a:ext cx="909880" cy="425302"/>
            </a:xfrm>
            <a:prstGeom prst="rect">
              <a:avLst/>
            </a:prstGeom>
            <a:noFill/>
          </p:spPr>
          <p:txBody>
            <a:bodyPr wrap="none" tIns="0" rtlCol="0" anchor="ctr">
              <a:noAutofit/>
            </a:bodyPr>
            <a:lstStyle/>
            <a:p>
              <a:pPr algn="ctr">
                <a:lnSpc>
                  <a:spcPct val="130000"/>
                </a:lnSpc>
              </a:pPr>
              <a:r>
                <a:rPr lang="en-US" dirty="0">
                  <a:latin typeface="思源黑体 CN Light" panose="020B0300000000000000" pitchFamily="34" charset="-122"/>
                  <a:ea typeface="思源黑体 CN Light" panose="020B0300000000000000" pitchFamily="34" charset="-122"/>
                  <a:cs typeface="+mn-ea"/>
                  <a:sym typeface="思源黑体 CN Light" panose="020B0300000000000000" pitchFamily="34" charset="-122"/>
                </a:rPr>
                <a:t>91%</a:t>
              </a:r>
            </a:p>
          </p:txBody>
        </p:sp>
      </p:grpSp>
      <p:pic>
        <p:nvPicPr>
          <p:cNvPr id="5" name="图片 4">
            <a:extLst>
              <a:ext uri="{FF2B5EF4-FFF2-40B4-BE49-F238E27FC236}">
                <a16:creationId xmlns:a16="http://schemas.microsoft.com/office/drawing/2014/main" id="{5948A709-A5D3-4E37-A07C-957A931468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5118950"/>
            <a:ext cx="1581150" cy="1581150"/>
          </a:xfrm>
          <a:prstGeom prst="rect">
            <a:avLst/>
          </a:prstGeom>
        </p:spPr>
      </p:pic>
      <p:pic>
        <p:nvPicPr>
          <p:cNvPr id="7" name="图片 6">
            <a:extLst>
              <a:ext uri="{FF2B5EF4-FFF2-40B4-BE49-F238E27FC236}">
                <a16:creationId xmlns:a16="http://schemas.microsoft.com/office/drawing/2014/main" id="{AF9615EE-7D12-41EB-BA2A-89ECD0AEE8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06025" y="-85733"/>
            <a:ext cx="1981206" cy="1981206"/>
          </a:xfrm>
          <a:prstGeom prst="rect">
            <a:avLst/>
          </a:prstGeom>
        </p:spPr>
      </p:pic>
      <p:grpSp>
        <p:nvGrpSpPr>
          <p:cNvPr id="30" name="Group 19_1">
            <a:extLst>
              <a:ext uri="{FF2B5EF4-FFF2-40B4-BE49-F238E27FC236}">
                <a16:creationId xmlns:a16="http://schemas.microsoft.com/office/drawing/2014/main" id="{8A9B6232-BD53-4F3D-A207-234F1E3356EC}"/>
              </a:ext>
            </a:extLst>
          </p:cNvPr>
          <p:cNvGrpSpPr/>
          <p:nvPr/>
        </p:nvGrpSpPr>
        <p:grpSpPr>
          <a:xfrm>
            <a:off x="0" y="0"/>
            <a:ext cx="2134045" cy="1272084"/>
            <a:chOff x="73660" y="99675"/>
            <a:chExt cx="2134045" cy="1272084"/>
          </a:xfrm>
        </p:grpSpPr>
        <p:cxnSp>
          <p:nvCxnSpPr>
            <p:cNvPr id="31" name="直接连接符 30">
              <a:extLst>
                <a:ext uri="{FF2B5EF4-FFF2-40B4-BE49-F238E27FC236}">
                  <a16:creationId xmlns:a16="http://schemas.microsoft.com/office/drawing/2014/main" id="{6AEB3CAF-BFCD-477C-B877-62A6E7A61ED8}"/>
                </a:ext>
              </a:extLst>
            </p:cNvPr>
            <p:cNvCxnSpPr>
              <a:cxnSpLocks/>
            </p:cNvCxnSpPr>
            <p:nvPr/>
          </p:nvCxnSpPr>
          <p:spPr>
            <a:xfrm>
              <a:off x="73660" y="514320"/>
              <a:ext cx="502617" cy="50261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B2D0B1D-8884-4292-BAAB-E99A83C14962}"/>
                </a:ext>
              </a:extLst>
            </p:cNvPr>
            <p:cNvCxnSpPr>
              <a:cxnSpLocks/>
            </p:cNvCxnSpPr>
            <p:nvPr/>
          </p:nvCxnSpPr>
          <p:spPr>
            <a:xfrm>
              <a:off x="990897" y="930716"/>
              <a:ext cx="344161" cy="344161"/>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4D24CB7-0DE2-4677-9F40-8A8D068C1FC8}"/>
                </a:ext>
              </a:extLst>
            </p:cNvPr>
            <p:cNvCxnSpPr>
              <a:cxnSpLocks/>
            </p:cNvCxnSpPr>
            <p:nvPr/>
          </p:nvCxnSpPr>
          <p:spPr>
            <a:xfrm>
              <a:off x="1855241" y="99675"/>
              <a:ext cx="187124" cy="18712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490B7AD-85E0-4A6A-821D-954213B39F91}"/>
                </a:ext>
              </a:extLst>
            </p:cNvPr>
            <p:cNvSpPr txBox="1"/>
            <p:nvPr/>
          </p:nvSpPr>
          <p:spPr>
            <a:xfrm>
              <a:off x="362409" y="309930"/>
              <a:ext cx="1826141" cy="584775"/>
            </a:xfrm>
            <a:prstGeom prst="rect">
              <a:avLst/>
            </a:prstGeom>
            <a:noFill/>
          </p:spPr>
          <p:txBody>
            <a:bodyPr wrap="none" rtlCol="0">
              <a:spAutoFit/>
            </a:bodyPr>
            <a:lstStyle/>
            <a:p>
              <a:r>
                <a:rPr lang="zh-CN" altLang="en-US" sz="3200" dirty="0">
                  <a:latin typeface="字魂98号-菱方体" panose="00000500000000000000" pitchFamily="2" charset="-122"/>
                  <a:ea typeface="字魂98号-菱方体" panose="00000500000000000000" pitchFamily="2" charset="-122"/>
                  <a:sym typeface="字魂160号-檀宋" panose="00000500000000000000" pitchFamily="2" charset="-122"/>
                </a:rPr>
                <a:t>输入标题</a:t>
              </a:r>
            </a:p>
          </p:txBody>
        </p:sp>
        <p:sp>
          <p:nvSpPr>
            <p:cNvPr id="41" name="椭圆 40">
              <a:extLst>
                <a:ext uri="{FF2B5EF4-FFF2-40B4-BE49-F238E27FC236}">
                  <a16:creationId xmlns:a16="http://schemas.microsoft.com/office/drawing/2014/main" id="{97399193-1D01-4830-865C-BEDE75DEB299}"/>
                </a:ext>
              </a:extLst>
            </p:cNvPr>
            <p:cNvSpPr/>
            <p:nvPr/>
          </p:nvSpPr>
          <p:spPr>
            <a:xfrm>
              <a:off x="2042365" y="266819"/>
              <a:ext cx="95416" cy="9541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2" name="椭圆 41">
              <a:extLst>
                <a:ext uri="{FF2B5EF4-FFF2-40B4-BE49-F238E27FC236}">
                  <a16:creationId xmlns:a16="http://schemas.microsoft.com/office/drawing/2014/main" id="{1BEE03AB-D824-4B4E-B0DE-0E4C912E10FB}"/>
                </a:ext>
              </a:extLst>
            </p:cNvPr>
            <p:cNvSpPr/>
            <p:nvPr/>
          </p:nvSpPr>
          <p:spPr>
            <a:xfrm flipH="1">
              <a:off x="229553" y="47792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3" name="椭圆 42">
              <a:extLst>
                <a:ext uri="{FF2B5EF4-FFF2-40B4-BE49-F238E27FC236}">
                  <a16:creationId xmlns:a16="http://schemas.microsoft.com/office/drawing/2014/main" id="{234D25EA-3BDD-42CF-9BB3-9352B69CA9E7}"/>
                </a:ext>
              </a:extLst>
            </p:cNvPr>
            <p:cNvSpPr/>
            <p:nvPr/>
          </p:nvSpPr>
          <p:spPr>
            <a:xfrm>
              <a:off x="881710" y="804262"/>
              <a:ext cx="133465" cy="1334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4" name="椭圆 43">
              <a:extLst>
                <a:ext uri="{FF2B5EF4-FFF2-40B4-BE49-F238E27FC236}">
                  <a16:creationId xmlns:a16="http://schemas.microsoft.com/office/drawing/2014/main" id="{9B5A179E-ED81-44F6-9882-FB2679DAA395}"/>
                </a:ext>
              </a:extLst>
            </p:cNvPr>
            <p:cNvSpPr/>
            <p:nvPr/>
          </p:nvSpPr>
          <p:spPr>
            <a:xfrm flipH="1">
              <a:off x="362409" y="110423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98号-菱方体" panose="00000500000000000000" pitchFamily="2" charset="-122"/>
                <a:ea typeface="字魂98号-菱方体" panose="00000500000000000000" pitchFamily="2" charset="-122"/>
              </a:endParaRPr>
            </a:p>
          </p:txBody>
        </p:sp>
        <p:sp>
          <p:nvSpPr>
            <p:cNvPr id="45" name="文本框 44">
              <a:extLst>
                <a:ext uri="{FF2B5EF4-FFF2-40B4-BE49-F238E27FC236}">
                  <a16:creationId xmlns:a16="http://schemas.microsoft.com/office/drawing/2014/main" id="{EDA81482-FF8B-41F5-A0A1-58DFA6BE21BF}"/>
                </a:ext>
              </a:extLst>
            </p:cNvPr>
            <p:cNvSpPr txBox="1"/>
            <p:nvPr/>
          </p:nvSpPr>
          <p:spPr>
            <a:xfrm>
              <a:off x="1330542" y="540762"/>
              <a:ext cx="877163" cy="830997"/>
            </a:xfrm>
            <a:prstGeom prst="rect">
              <a:avLst/>
            </a:prstGeom>
            <a:noFill/>
          </p:spPr>
          <p:txBody>
            <a:bodyPr wrap="none" rtlCol="0">
              <a:spAutoFit/>
            </a:bodyPr>
            <a:lstStyle/>
            <a:p>
              <a:r>
                <a:rPr lang="en-US" altLang="zh-CN" sz="4800" dirty="0">
                  <a:latin typeface="字魂98号-菱方体" panose="00000500000000000000" pitchFamily="2" charset="-122"/>
                  <a:ea typeface="字魂98号-菱方体" panose="00000500000000000000" pitchFamily="2" charset="-122"/>
                  <a:sym typeface="字魂160号-檀宋" panose="00000500000000000000" pitchFamily="2" charset="-122"/>
                </a:rPr>
                <a:t>01</a:t>
              </a:r>
              <a:endParaRPr lang="zh-CN" altLang="en-US" sz="4800" dirty="0">
                <a:latin typeface="字魂98号-菱方体" panose="00000500000000000000" pitchFamily="2" charset="-122"/>
                <a:ea typeface="字魂98号-菱方体" panose="00000500000000000000" pitchFamily="2" charset="-122"/>
                <a:sym typeface="字魂160号-檀宋" panose="00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par>
                                <p:cTn id="55" presetID="53" presetClass="entr" presetSubtype="16"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2" grpId="0"/>
      <p:bldP spid="13"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935"/>
</p:tagLst>
</file>

<file path=ppt/tags/tag10.xml><?xml version="1.0" encoding="utf-8"?>
<p:tagLst xmlns:a="http://schemas.openxmlformats.org/drawingml/2006/main" xmlns:r="http://schemas.openxmlformats.org/officeDocument/2006/relationships" xmlns:p="http://schemas.openxmlformats.org/presentationml/2006/main">
  <p:tag name="PA" val="v5.1.0"/>
</p:tagLst>
</file>

<file path=ppt/tags/tag11.xml><?xml version="1.0" encoding="utf-8"?>
<p:tagLst xmlns:a="http://schemas.openxmlformats.org/drawingml/2006/main" xmlns:r="http://schemas.openxmlformats.org/officeDocument/2006/relationships" xmlns:p="http://schemas.openxmlformats.org/presentationml/2006/main">
  <p:tag name="PA" val="v5.1.0"/>
</p:tagLst>
</file>

<file path=ppt/tags/tag12.xml><?xml version="1.0" encoding="utf-8"?>
<p:tagLst xmlns:a="http://schemas.openxmlformats.org/drawingml/2006/main" xmlns:r="http://schemas.openxmlformats.org/officeDocument/2006/relationships" xmlns:p="http://schemas.openxmlformats.org/presentationml/2006/main">
  <p:tag name="PA" val="v5.1.0"/>
</p:tagLst>
</file>

<file path=ppt/tags/tag13.xml><?xml version="1.0" encoding="utf-8"?>
<p:tagLst xmlns:a="http://schemas.openxmlformats.org/drawingml/2006/main" xmlns:r="http://schemas.openxmlformats.org/officeDocument/2006/relationships" xmlns:p="http://schemas.openxmlformats.org/presentationml/2006/main">
  <p:tag name="PA" val="v5.1.0"/>
</p:tagLst>
</file>

<file path=ppt/tags/tag14.xml><?xml version="1.0" encoding="utf-8"?>
<p:tagLst xmlns:a="http://schemas.openxmlformats.org/drawingml/2006/main" xmlns:r="http://schemas.openxmlformats.org/officeDocument/2006/relationships" xmlns:p="http://schemas.openxmlformats.org/presentationml/2006/main">
  <p:tag name="PA" val="v5.1.1"/>
</p:tagLst>
</file>

<file path=ppt/tags/tag15.xml><?xml version="1.0" encoding="utf-8"?>
<p:tagLst xmlns:a="http://schemas.openxmlformats.org/drawingml/2006/main" xmlns:r="http://schemas.openxmlformats.org/officeDocument/2006/relationships" xmlns:p="http://schemas.openxmlformats.org/presentationml/2006/main">
  <p:tag name="PA" val="v5.1.0"/>
</p:tagLst>
</file>

<file path=ppt/tags/tag16.xml><?xml version="1.0" encoding="utf-8"?>
<p:tagLst xmlns:a="http://schemas.openxmlformats.org/drawingml/2006/main" xmlns:r="http://schemas.openxmlformats.org/officeDocument/2006/relationships" xmlns:p="http://schemas.openxmlformats.org/presentationml/2006/main">
  <p:tag name="PA" val="v5.1.1"/>
</p:tagLst>
</file>

<file path=ppt/tags/tag17.xml><?xml version="1.0" encoding="utf-8"?>
<p:tagLst xmlns:a="http://schemas.openxmlformats.org/drawingml/2006/main" xmlns:r="http://schemas.openxmlformats.org/officeDocument/2006/relationships" xmlns:p="http://schemas.openxmlformats.org/presentationml/2006/main">
  <p:tag name="PA" val="v5.1.1"/>
</p:tagLst>
</file>

<file path=ppt/tags/tag18.xml><?xml version="1.0" encoding="utf-8"?>
<p:tagLst xmlns:a="http://schemas.openxmlformats.org/drawingml/2006/main" xmlns:r="http://schemas.openxmlformats.org/officeDocument/2006/relationships" xmlns:p="http://schemas.openxmlformats.org/presentationml/2006/main">
  <p:tag name="PA" val="v5.1.1"/>
</p:tagLst>
</file>

<file path=ppt/tags/tag19.xml><?xml version="1.0" encoding="utf-8"?>
<p:tagLst xmlns:a="http://schemas.openxmlformats.org/drawingml/2006/main" xmlns:r="http://schemas.openxmlformats.org/officeDocument/2006/relationships" xmlns:p="http://schemas.openxmlformats.org/presentationml/2006/main">
  <p:tag name="PA" val="v5.1.1"/>
</p:tagLst>
</file>

<file path=ppt/tags/tag2.xml><?xml version="1.0" encoding="utf-8"?>
<p:tagLst xmlns:a="http://schemas.openxmlformats.org/drawingml/2006/main" xmlns:r="http://schemas.openxmlformats.org/officeDocument/2006/relationships" xmlns:p="http://schemas.openxmlformats.org/presentationml/2006/main">
  <p:tag name="PA" val="v5.1.0"/>
</p:tagLst>
</file>

<file path=ppt/tags/tag20.xml><?xml version="1.0" encoding="utf-8"?>
<p:tagLst xmlns:a="http://schemas.openxmlformats.org/drawingml/2006/main" xmlns:r="http://schemas.openxmlformats.org/officeDocument/2006/relationships" xmlns:p="http://schemas.openxmlformats.org/presentationml/2006/main">
  <p:tag name="PA" val="v5.1.1"/>
</p:tagLst>
</file>

<file path=ppt/tags/tag21.xml><?xml version="1.0" encoding="utf-8"?>
<p:tagLst xmlns:a="http://schemas.openxmlformats.org/drawingml/2006/main" xmlns:r="http://schemas.openxmlformats.org/officeDocument/2006/relationships" xmlns:p="http://schemas.openxmlformats.org/presentationml/2006/main">
  <p:tag name="PA" val="v5.1.1"/>
</p:tagLst>
</file>

<file path=ppt/tags/tag22.xml><?xml version="1.0" encoding="utf-8"?>
<p:tagLst xmlns:a="http://schemas.openxmlformats.org/drawingml/2006/main" xmlns:r="http://schemas.openxmlformats.org/officeDocument/2006/relationships" xmlns:p="http://schemas.openxmlformats.org/presentationml/2006/main">
  <p:tag name="PA" val="v5.1.1"/>
</p:tagLst>
</file>

<file path=ppt/tags/tag23.xml><?xml version="1.0" encoding="utf-8"?>
<p:tagLst xmlns:a="http://schemas.openxmlformats.org/drawingml/2006/main" xmlns:r="http://schemas.openxmlformats.org/officeDocument/2006/relationships" xmlns:p="http://schemas.openxmlformats.org/presentationml/2006/main">
  <p:tag name="PA" val="v5.1.1"/>
</p:tagLst>
</file>

<file path=ppt/tags/tag24.xml><?xml version="1.0" encoding="utf-8"?>
<p:tagLst xmlns:a="http://schemas.openxmlformats.org/drawingml/2006/main" xmlns:r="http://schemas.openxmlformats.org/officeDocument/2006/relationships" xmlns:p="http://schemas.openxmlformats.org/presentationml/2006/main">
  <p:tag name="PA" val="v5.1.1"/>
</p:tagLst>
</file>

<file path=ppt/tags/tag25.xml><?xml version="1.0" encoding="utf-8"?>
<p:tagLst xmlns:a="http://schemas.openxmlformats.org/drawingml/2006/main" xmlns:r="http://schemas.openxmlformats.org/officeDocument/2006/relationships" xmlns:p="http://schemas.openxmlformats.org/presentationml/2006/main">
  <p:tag name="PA" val="v5.1.1"/>
</p:tagLst>
</file>

<file path=ppt/tags/tag26.xml><?xml version="1.0" encoding="utf-8"?>
<p:tagLst xmlns:a="http://schemas.openxmlformats.org/drawingml/2006/main" xmlns:r="http://schemas.openxmlformats.org/officeDocument/2006/relationships" xmlns:p="http://schemas.openxmlformats.org/presentationml/2006/main">
  <p:tag name="PA" val="v5.1.1"/>
</p:tagLst>
</file>

<file path=ppt/tags/tag27.xml><?xml version="1.0" encoding="utf-8"?>
<p:tagLst xmlns:a="http://schemas.openxmlformats.org/drawingml/2006/main" xmlns:r="http://schemas.openxmlformats.org/officeDocument/2006/relationships" xmlns:p="http://schemas.openxmlformats.org/presentationml/2006/main">
  <p:tag name="PA" val="v5.1.1"/>
</p:tagLst>
</file>

<file path=ppt/tags/tag28.xml><?xml version="1.0" encoding="utf-8"?>
<p:tagLst xmlns:a="http://schemas.openxmlformats.org/drawingml/2006/main" xmlns:r="http://schemas.openxmlformats.org/officeDocument/2006/relationships" xmlns:p="http://schemas.openxmlformats.org/presentationml/2006/main">
  <p:tag name="PA" val="v5.1.1"/>
</p:tagLst>
</file>

<file path=ppt/tags/tag29.xml><?xml version="1.0" encoding="utf-8"?>
<p:tagLst xmlns:a="http://schemas.openxmlformats.org/drawingml/2006/main" xmlns:r="http://schemas.openxmlformats.org/officeDocument/2006/relationships" xmlns:p="http://schemas.openxmlformats.org/presentationml/2006/main">
  <p:tag name="PA" val="v5.1.1"/>
</p:tagLst>
</file>

<file path=ppt/tags/tag3.xml><?xml version="1.0" encoding="utf-8"?>
<p:tagLst xmlns:a="http://schemas.openxmlformats.org/drawingml/2006/main" xmlns:r="http://schemas.openxmlformats.org/officeDocument/2006/relationships" xmlns:p="http://schemas.openxmlformats.org/presentationml/2006/main">
  <p:tag name="PA" val="v5.1.0"/>
</p:tagLst>
</file>

<file path=ppt/tags/tag30.xml><?xml version="1.0" encoding="utf-8"?>
<p:tagLst xmlns:a="http://schemas.openxmlformats.org/drawingml/2006/main" xmlns:r="http://schemas.openxmlformats.org/officeDocument/2006/relationships" xmlns:p="http://schemas.openxmlformats.org/presentationml/2006/main">
  <p:tag name="PA" val="v5.1.1"/>
</p:tagLst>
</file>

<file path=ppt/tags/tag31.xml><?xml version="1.0" encoding="utf-8"?>
<p:tagLst xmlns:a="http://schemas.openxmlformats.org/drawingml/2006/main" xmlns:r="http://schemas.openxmlformats.org/officeDocument/2006/relationships" xmlns:p="http://schemas.openxmlformats.org/presentationml/2006/main">
  <p:tag name="PA" val="v5.1.1"/>
</p:tagLst>
</file>

<file path=ppt/tags/tag32.xml><?xml version="1.0" encoding="utf-8"?>
<p:tagLst xmlns:a="http://schemas.openxmlformats.org/drawingml/2006/main" xmlns:r="http://schemas.openxmlformats.org/officeDocument/2006/relationships" xmlns:p="http://schemas.openxmlformats.org/presentationml/2006/main">
  <p:tag name="PA" val="v5.1.1"/>
</p:tagLst>
</file>

<file path=ppt/tags/tag33.xml><?xml version="1.0" encoding="utf-8"?>
<p:tagLst xmlns:a="http://schemas.openxmlformats.org/drawingml/2006/main" xmlns:r="http://schemas.openxmlformats.org/officeDocument/2006/relationships" xmlns:p="http://schemas.openxmlformats.org/presentationml/2006/main">
  <p:tag name="PA" val="v5.1.1"/>
</p:tagLst>
</file>

<file path=ppt/tags/tag34.xml><?xml version="1.0" encoding="utf-8"?>
<p:tagLst xmlns:a="http://schemas.openxmlformats.org/drawingml/2006/main" xmlns:r="http://schemas.openxmlformats.org/officeDocument/2006/relationships" xmlns:p="http://schemas.openxmlformats.org/presentationml/2006/main">
  <p:tag name="PA" val="v5.1.1"/>
</p:tagLst>
</file>

<file path=ppt/tags/tag35.xml><?xml version="1.0" encoding="utf-8"?>
<p:tagLst xmlns:a="http://schemas.openxmlformats.org/drawingml/2006/main" xmlns:r="http://schemas.openxmlformats.org/officeDocument/2006/relationships" xmlns:p="http://schemas.openxmlformats.org/presentationml/2006/main">
  <p:tag name="PA" val="v5.1.1"/>
</p:tagLst>
</file>

<file path=ppt/tags/tag36.xml><?xml version="1.0" encoding="utf-8"?>
<p:tagLst xmlns:a="http://schemas.openxmlformats.org/drawingml/2006/main" xmlns:r="http://schemas.openxmlformats.org/officeDocument/2006/relationships" xmlns:p="http://schemas.openxmlformats.org/presentationml/2006/main">
  <p:tag name="PA" val="v5.1.1"/>
</p:tagLst>
</file>

<file path=ppt/tags/tag37.xml><?xml version="1.0" encoding="utf-8"?>
<p:tagLst xmlns:a="http://schemas.openxmlformats.org/drawingml/2006/main" xmlns:r="http://schemas.openxmlformats.org/officeDocument/2006/relationships" xmlns:p="http://schemas.openxmlformats.org/presentationml/2006/main">
  <p:tag name="PA" val="v5.1.1"/>
</p:tagLst>
</file>

<file path=ppt/tags/tag38.xml><?xml version="1.0" encoding="utf-8"?>
<p:tagLst xmlns:a="http://schemas.openxmlformats.org/drawingml/2006/main" xmlns:r="http://schemas.openxmlformats.org/officeDocument/2006/relationships" xmlns:p="http://schemas.openxmlformats.org/presentationml/2006/main">
  <p:tag name="PA" val="v5.1.1"/>
</p:tagLst>
</file>

<file path=ppt/tags/tag39.xml><?xml version="1.0" encoding="utf-8"?>
<p:tagLst xmlns:a="http://schemas.openxmlformats.org/drawingml/2006/main" xmlns:r="http://schemas.openxmlformats.org/officeDocument/2006/relationships" xmlns:p="http://schemas.openxmlformats.org/presentationml/2006/main">
  <p:tag name="PA" val="v5.1.1"/>
</p:tagLst>
</file>

<file path=ppt/tags/tag4.xml><?xml version="1.0" encoding="utf-8"?>
<p:tagLst xmlns:a="http://schemas.openxmlformats.org/drawingml/2006/main" xmlns:r="http://schemas.openxmlformats.org/officeDocument/2006/relationships" xmlns:p="http://schemas.openxmlformats.org/presentationml/2006/main">
  <p:tag name="PA" val="v5.1.0"/>
</p:tagLst>
</file>

<file path=ppt/tags/tag40.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Title"/>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PA" val="v5.1.0"/>
</p:tagLst>
</file>

<file path=ppt/tags/tag42.xml><?xml version="1.0" encoding="utf-8"?>
<p:tagLst xmlns:a="http://schemas.openxmlformats.org/drawingml/2006/main" xmlns:r="http://schemas.openxmlformats.org/officeDocument/2006/relationships" xmlns:p="http://schemas.openxmlformats.org/presentationml/2006/main">
  <p:tag name="PA" val="v5.1.0"/>
</p:tagLst>
</file>

<file path=ppt/tags/tag43.xml><?xml version="1.0" encoding="utf-8"?>
<p:tagLst xmlns:a="http://schemas.openxmlformats.org/drawingml/2006/main" xmlns:r="http://schemas.openxmlformats.org/officeDocument/2006/relationships" xmlns:p="http://schemas.openxmlformats.org/presentationml/2006/main">
  <p:tag name="PA" val="v5.1.0"/>
</p:tagLst>
</file>

<file path=ppt/tags/tag44.xml><?xml version="1.0" encoding="utf-8"?>
<p:tagLst xmlns:a="http://schemas.openxmlformats.org/drawingml/2006/main" xmlns:r="http://schemas.openxmlformats.org/officeDocument/2006/relationships" xmlns:p="http://schemas.openxmlformats.org/presentationml/2006/main">
  <p:tag name="PA" val="v5.1.0"/>
</p:tagLst>
</file>

<file path=ppt/tags/tag45.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2"/>
</p:tagLst>
</file>

<file path=ppt/tags/tag46.xml><?xml version="1.0" encoding="utf-8"?>
<p:tagLst xmlns:a="http://schemas.openxmlformats.org/drawingml/2006/main" xmlns:r="http://schemas.openxmlformats.org/officeDocument/2006/relationships" xmlns:p="http://schemas.openxmlformats.org/presentationml/2006/main">
  <p:tag name="MH" val="20170726163659"/>
  <p:tag name="MH_LIBRARY" val="GRAPHIC"/>
  <p:tag name="MH_TYPE" val="SubTitle"/>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PA" val="v5.1.2"/>
</p:tagLst>
</file>

<file path=ppt/tags/tag48.xml><?xml version="1.0" encoding="utf-8"?>
<p:tagLst xmlns:a="http://schemas.openxmlformats.org/drawingml/2006/main" xmlns:r="http://schemas.openxmlformats.org/officeDocument/2006/relationships" xmlns:p="http://schemas.openxmlformats.org/presentationml/2006/main">
  <p:tag name="PA" val="v5.1.2"/>
</p:tagLst>
</file>

<file path=ppt/tags/tag49.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0"/>
</p:tagLst>
</file>

<file path=ppt/tags/tag50.xml><?xml version="1.0" encoding="utf-8"?>
<p:tagLst xmlns:a="http://schemas.openxmlformats.org/drawingml/2006/main" xmlns:r="http://schemas.openxmlformats.org/officeDocument/2006/relationships" xmlns:p="http://schemas.openxmlformats.org/presentationml/2006/main">
  <p:tag name="PA" val="v5.1.2"/>
</p:tagLst>
</file>

<file path=ppt/tags/tag51.xml><?xml version="1.0" encoding="utf-8"?>
<p:tagLst xmlns:a="http://schemas.openxmlformats.org/drawingml/2006/main" xmlns:r="http://schemas.openxmlformats.org/officeDocument/2006/relationships" xmlns:p="http://schemas.openxmlformats.org/presentationml/2006/main">
  <p:tag name="PA" val="v5.1.2"/>
</p:tagLst>
</file>

<file path=ppt/tags/tag52.xml><?xml version="1.0" encoding="utf-8"?>
<p:tagLst xmlns:a="http://schemas.openxmlformats.org/drawingml/2006/main" xmlns:r="http://schemas.openxmlformats.org/officeDocument/2006/relationships" xmlns:p="http://schemas.openxmlformats.org/presentationml/2006/main">
  <p:tag name="PA" val="v5.1.2"/>
</p:tagLst>
</file>

<file path=ppt/tags/tag53.xml><?xml version="1.0" encoding="utf-8"?>
<p:tagLst xmlns:a="http://schemas.openxmlformats.org/drawingml/2006/main" xmlns:r="http://schemas.openxmlformats.org/officeDocument/2006/relationships" xmlns:p="http://schemas.openxmlformats.org/presentationml/2006/main">
  <p:tag name="PA" val="v5.1.2"/>
</p:tagLst>
</file>

<file path=ppt/tags/tag54.xml><?xml version="1.0" encoding="utf-8"?>
<p:tagLst xmlns:a="http://schemas.openxmlformats.org/drawingml/2006/main" xmlns:r="http://schemas.openxmlformats.org/officeDocument/2006/relationships" xmlns:p="http://schemas.openxmlformats.org/presentationml/2006/main">
  <p:tag name="PA" val="v5.1.2"/>
</p:tagLst>
</file>

<file path=ppt/tags/tag55.xml><?xml version="1.0" encoding="utf-8"?>
<p:tagLst xmlns:a="http://schemas.openxmlformats.org/drawingml/2006/main" xmlns:r="http://schemas.openxmlformats.org/officeDocument/2006/relationships" xmlns:p="http://schemas.openxmlformats.org/presentationml/2006/main">
  <p:tag name="PA" val="v5.1.2"/>
</p:tagLst>
</file>

<file path=ppt/tags/tag56.xml><?xml version="1.0" encoding="utf-8"?>
<p:tagLst xmlns:a="http://schemas.openxmlformats.org/drawingml/2006/main" xmlns:r="http://schemas.openxmlformats.org/officeDocument/2006/relationships" xmlns:p="http://schemas.openxmlformats.org/presentationml/2006/main">
  <p:tag name="PA" val="v5.1.2"/>
</p:tagLst>
</file>

<file path=ppt/tags/tag57.xml><?xml version="1.0" encoding="utf-8"?>
<p:tagLst xmlns:a="http://schemas.openxmlformats.org/drawingml/2006/main" xmlns:r="http://schemas.openxmlformats.org/officeDocument/2006/relationships" xmlns:p="http://schemas.openxmlformats.org/presentationml/2006/main">
  <p:tag name="PA" val="v5.1.2"/>
</p:tagLst>
</file>

<file path=ppt/tags/tag58.xml><?xml version="1.0" encoding="utf-8"?>
<p:tagLst xmlns:a="http://schemas.openxmlformats.org/drawingml/2006/main" xmlns:r="http://schemas.openxmlformats.org/officeDocument/2006/relationships" xmlns:p="http://schemas.openxmlformats.org/presentationml/2006/main">
  <p:tag name="PA" val="v5.1.2"/>
</p:tagLst>
</file>

<file path=ppt/tags/tag59.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1.0"/>
</p:tagLst>
</file>

<file path=ppt/tags/tag60.xml><?xml version="1.0" encoding="utf-8"?>
<p:tagLst xmlns:a="http://schemas.openxmlformats.org/drawingml/2006/main" xmlns:r="http://schemas.openxmlformats.org/officeDocument/2006/relationships" xmlns:p="http://schemas.openxmlformats.org/presentationml/2006/main">
  <p:tag name="PA" val="v5.1.0"/>
</p:tagLst>
</file>

<file path=ppt/tags/tag61.xml><?xml version="1.0" encoding="utf-8"?>
<p:tagLst xmlns:a="http://schemas.openxmlformats.org/drawingml/2006/main" xmlns:r="http://schemas.openxmlformats.org/officeDocument/2006/relationships" xmlns:p="http://schemas.openxmlformats.org/presentationml/2006/main">
  <p:tag name="PA" val="v5.1.0"/>
</p:tagLst>
</file>

<file path=ppt/tags/tag62.xml><?xml version="1.0" encoding="utf-8"?>
<p:tagLst xmlns:a="http://schemas.openxmlformats.org/drawingml/2006/main" xmlns:r="http://schemas.openxmlformats.org/officeDocument/2006/relationships" xmlns:p="http://schemas.openxmlformats.org/presentationml/2006/main">
  <p:tag name="PA" val="v5.1.0"/>
</p:tagLst>
</file>

<file path=ppt/tags/tag63.xml><?xml version="1.0" encoding="utf-8"?>
<p:tagLst xmlns:a="http://schemas.openxmlformats.org/drawingml/2006/main" xmlns:r="http://schemas.openxmlformats.org/officeDocument/2006/relationships" xmlns:p="http://schemas.openxmlformats.org/presentationml/2006/main">
  <p:tag name="PA" val="v5.1.0"/>
</p:tagLst>
</file>

<file path=ppt/tags/tag64.xml><?xml version="1.0" encoding="utf-8"?>
<p:tagLst xmlns:a="http://schemas.openxmlformats.org/drawingml/2006/main" xmlns:r="http://schemas.openxmlformats.org/officeDocument/2006/relationships" xmlns:p="http://schemas.openxmlformats.org/presentationml/2006/main">
  <p:tag name="PA" val="v5.1.0"/>
</p:tagLst>
</file>

<file path=ppt/tags/tag65.xml><?xml version="1.0" encoding="utf-8"?>
<p:tagLst xmlns:a="http://schemas.openxmlformats.org/drawingml/2006/main" xmlns:r="http://schemas.openxmlformats.org/officeDocument/2006/relationships" xmlns:p="http://schemas.openxmlformats.org/presentationml/2006/main">
  <p:tag name="PA" val="v5.1.0"/>
</p:tagLst>
</file>

<file path=ppt/tags/tag66.xml><?xml version="1.0" encoding="utf-8"?>
<p:tagLst xmlns:a="http://schemas.openxmlformats.org/drawingml/2006/main" xmlns:r="http://schemas.openxmlformats.org/officeDocument/2006/relationships" xmlns:p="http://schemas.openxmlformats.org/presentationml/2006/main">
  <p:tag name="PA" val="v5.1.0"/>
</p:tagLst>
</file>

<file path=ppt/tags/tag67.xml><?xml version="1.0" encoding="utf-8"?>
<p:tagLst xmlns:a="http://schemas.openxmlformats.org/drawingml/2006/main" xmlns:r="http://schemas.openxmlformats.org/officeDocument/2006/relationships" xmlns:p="http://schemas.openxmlformats.org/presentationml/2006/main">
  <p:tag name="PA" val="v5.1.0"/>
</p:tagLst>
</file>

<file path=ppt/tags/tag68.xml><?xml version="1.0" encoding="utf-8"?>
<p:tagLst xmlns:a="http://schemas.openxmlformats.org/drawingml/2006/main" xmlns:r="http://schemas.openxmlformats.org/officeDocument/2006/relationships" xmlns:p="http://schemas.openxmlformats.org/presentationml/2006/main">
  <p:tag name="PA" val="v5.1.0"/>
</p:tagLst>
</file>

<file path=ppt/tags/tag69.xml><?xml version="1.0" encoding="utf-8"?>
<p:tagLst xmlns:a="http://schemas.openxmlformats.org/drawingml/2006/main" xmlns:r="http://schemas.openxmlformats.org/officeDocument/2006/relationships" xmlns:p="http://schemas.openxmlformats.org/presentationml/2006/main">
  <p:tag name="PA" val="v5.1.0"/>
</p:tagLst>
</file>

<file path=ppt/tags/tag7.xml><?xml version="1.0" encoding="utf-8"?>
<p:tagLst xmlns:a="http://schemas.openxmlformats.org/drawingml/2006/main" xmlns:r="http://schemas.openxmlformats.org/officeDocument/2006/relationships" xmlns:p="http://schemas.openxmlformats.org/presentationml/2006/main">
  <p:tag name="PA" val="v5.1.0"/>
</p:tagLst>
</file>

<file path=ppt/tags/tag70.xml><?xml version="1.0" encoding="utf-8"?>
<p:tagLst xmlns:a="http://schemas.openxmlformats.org/drawingml/2006/main" xmlns:r="http://schemas.openxmlformats.org/officeDocument/2006/relationships" xmlns:p="http://schemas.openxmlformats.org/presentationml/2006/main">
  <p:tag name="PA" val="v5.1.0"/>
</p:tagLst>
</file>

<file path=ppt/tags/tag71.xml><?xml version="1.0" encoding="utf-8"?>
<p:tagLst xmlns:a="http://schemas.openxmlformats.org/drawingml/2006/main" xmlns:r="http://schemas.openxmlformats.org/officeDocument/2006/relationships" xmlns:p="http://schemas.openxmlformats.org/presentationml/2006/main">
  <p:tag name="PA" val="v5.1.0"/>
</p:tagLst>
</file>

<file path=ppt/tags/tag72.xml><?xml version="1.0" encoding="utf-8"?>
<p:tagLst xmlns:a="http://schemas.openxmlformats.org/drawingml/2006/main" xmlns:r="http://schemas.openxmlformats.org/officeDocument/2006/relationships" xmlns:p="http://schemas.openxmlformats.org/presentationml/2006/main">
  <p:tag name="PA" val="v5.1.0"/>
</p:tagLst>
</file>

<file path=ppt/tags/tag73.xml><?xml version="1.0" encoding="utf-8"?>
<p:tagLst xmlns:a="http://schemas.openxmlformats.org/drawingml/2006/main" xmlns:r="http://schemas.openxmlformats.org/officeDocument/2006/relationships" xmlns:p="http://schemas.openxmlformats.org/presentationml/2006/main">
  <p:tag name="PA" val="v5.1.0"/>
</p:tagLst>
</file>

<file path=ppt/tags/tag74.xml><?xml version="1.0" encoding="utf-8"?>
<p:tagLst xmlns:a="http://schemas.openxmlformats.org/drawingml/2006/main" xmlns:r="http://schemas.openxmlformats.org/officeDocument/2006/relationships" xmlns:p="http://schemas.openxmlformats.org/presentationml/2006/main">
  <p:tag name="PA" val="v5.1.0"/>
</p:tagLst>
</file>

<file path=ppt/tags/tag75.xml><?xml version="1.0" encoding="utf-8"?>
<p:tagLst xmlns:a="http://schemas.openxmlformats.org/drawingml/2006/main" xmlns:r="http://schemas.openxmlformats.org/officeDocument/2006/relationships" xmlns:p="http://schemas.openxmlformats.org/presentationml/2006/main">
  <p:tag name="PA" val="v5.1.0"/>
</p:tagLst>
</file>

<file path=ppt/tags/tag76.xml><?xml version="1.0" encoding="utf-8"?>
<p:tagLst xmlns:a="http://schemas.openxmlformats.org/drawingml/2006/main" xmlns:r="http://schemas.openxmlformats.org/officeDocument/2006/relationships" xmlns:p="http://schemas.openxmlformats.org/presentationml/2006/main">
  <p:tag name="PA" val="v5.1.0"/>
</p:tagLst>
</file>

<file path=ppt/tags/tag77.xml><?xml version="1.0" encoding="utf-8"?>
<p:tagLst xmlns:a="http://schemas.openxmlformats.org/drawingml/2006/main" xmlns:r="http://schemas.openxmlformats.org/officeDocument/2006/relationships" xmlns:p="http://schemas.openxmlformats.org/presentationml/2006/main">
  <p:tag name="PA" val="v5.1.0"/>
</p:tagLst>
</file>

<file path=ppt/tags/tag78.xml><?xml version="1.0" encoding="utf-8"?>
<p:tagLst xmlns:a="http://schemas.openxmlformats.org/drawingml/2006/main" xmlns:r="http://schemas.openxmlformats.org/officeDocument/2006/relationships" xmlns:p="http://schemas.openxmlformats.org/presentationml/2006/main">
  <p:tag name="PA" val="v5.1.0"/>
</p:tagLst>
</file>

<file path=ppt/tags/tag79.xml><?xml version="1.0" encoding="utf-8"?>
<p:tagLst xmlns:a="http://schemas.openxmlformats.org/drawingml/2006/main" xmlns:r="http://schemas.openxmlformats.org/officeDocument/2006/relationships" xmlns:p="http://schemas.openxmlformats.org/presentationml/2006/main">
  <p:tag name="PA" val="v5.1.0"/>
</p:tagLst>
</file>

<file path=ppt/tags/tag8.xml><?xml version="1.0" encoding="utf-8"?>
<p:tagLst xmlns:a="http://schemas.openxmlformats.org/drawingml/2006/main" xmlns:r="http://schemas.openxmlformats.org/officeDocument/2006/relationships" xmlns:p="http://schemas.openxmlformats.org/presentationml/2006/main">
  <p:tag name="PA" val="v5.1.0"/>
</p:tagLst>
</file>

<file path=ppt/tags/tag80.xml><?xml version="1.0" encoding="utf-8"?>
<p:tagLst xmlns:a="http://schemas.openxmlformats.org/drawingml/2006/main" xmlns:r="http://schemas.openxmlformats.org/officeDocument/2006/relationships" xmlns:p="http://schemas.openxmlformats.org/presentationml/2006/main">
  <p:tag name="PA" val="v5.1.0"/>
</p:tagLst>
</file>

<file path=ppt/tags/tag81.xml><?xml version="1.0" encoding="utf-8"?>
<p:tagLst xmlns:a="http://schemas.openxmlformats.org/drawingml/2006/main" xmlns:r="http://schemas.openxmlformats.org/officeDocument/2006/relationships" xmlns:p="http://schemas.openxmlformats.org/presentationml/2006/main">
  <p:tag name="PA" val="v5.1.0"/>
</p:tagLst>
</file>

<file path=ppt/tags/tag82.xml><?xml version="1.0" encoding="utf-8"?>
<p:tagLst xmlns:a="http://schemas.openxmlformats.org/drawingml/2006/main" xmlns:r="http://schemas.openxmlformats.org/officeDocument/2006/relationships" xmlns:p="http://schemas.openxmlformats.org/presentationml/2006/main">
  <p:tag name="PA" val="v5.1.0"/>
</p:tagLst>
</file>

<file path=ppt/tags/tag83.xml><?xml version="1.0" encoding="utf-8"?>
<p:tagLst xmlns:a="http://schemas.openxmlformats.org/drawingml/2006/main" xmlns:r="http://schemas.openxmlformats.org/officeDocument/2006/relationships" xmlns:p="http://schemas.openxmlformats.org/presentationml/2006/main">
  <p:tag name="PA" val="v5.1.0"/>
</p:tagLst>
</file>

<file path=ppt/tags/tag84.xml><?xml version="1.0" encoding="utf-8"?>
<p:tagLst xmlns:a="http://schemas.openxmlformats.org/drawingml/2006/main" xmlns:r="http://schemas.openxmlformats.org/officeDocument/2006/relationships" xmlns:p="http://schemas.openxmlformats.org/presentationml/2006/main">
  <p:tag name="PA" val="v5.1.0"/>
</p:tagLst>
</file>

<file path=ppt/tags/tag85.xml><?xml version="1.0" encoding="utf-8"?>
<p:tagLst xmlns:a="http://schemas.openxmlformats.org/drawingml/2006/main" xmlns:r="http://schemas.openxmlformats.org/officeDocument/2006/relationships" xmlns:p="http://schemas.openxmlformats.org/presentationml/2006/main">
  <p:tag name="PA" val="v5.1.0"/>
</p:tagLst>
</file>

<file path=ppt/tags/tag86.xml><?xml version="1.0" encoding="utf-8"?>
<p:tagLst xmlns:a="http://schemas.openxmlformats.org/drawingml/2006/main" xmlns:r="http://schemas.openxmlformats.org/officeDocument/2006/relationships" xmlns:p="http://schemas.openxmlformats.org/presentationml/2006/main">
  <p:tag name="PA" val="v5.1.0"/>
</p:tagLst>
</file>

<file path=ppt/tags/tag87.xml><?xml version="1.0" encoding="utf-8"?>
<p:tagLst xmlns:a="http://schemas.openxmlformats.org/drawingml/2006/main" xmlns:r="http://schemas.openxmlformats.org/officeDocument/2006/relationships" xmlns:p="http://schemas.openxmlformats.org/presentationml/2006/main">
  <p:tag name="PA" val="v5.1.0"/>
</p:tagLst>
</file>

<file path=ppt/tags/tag88.xml><?xml version="1.0" encoding="utf-8"?>
<p:tagLst xmlns:a="http://schemas.openxmlformats.org/drawingml/2006/main" xmlns:r="http://schemas.openxmlformats.org/officeDocument/2006/relationships" xmlns:p="http://schemas.openxmlformats.org/presentationml/2006/main">
  <p:tag name="PA" val="v5.1.0"/>
</p:tagLst>
</file>

<file path=ppt/tags/tag89.xml><?xml version="1.0" encoding="utf-8"?>
<p:tagLst xmlns:a="http://schemas.openxmlformats.org/drawingml/2006/main" xmlns:r="http://schemas.openxmlformats.org/officeDocument/2006/relationships" xmlns:p="http://schemas.openxmlformats.org/presentationml/2006/main">
  <p:tag name="PA" val="v5.1.0"/>
</p:tagLst>
</file>

<file path=ppt/tags/tag9.xml><?xml version="1.0" encoding="utf-8"?>
<p:tagLst xmlns:a="http://schemas.openxmlformats.org/drawingml/2006/main" xmlns:r="http://schemas.openxmlformats.org/officeDocument/2006/relationships" xmlns:p="http://schemas.openxmlformats.org/presentationml/2006/main">
  <p:tag name="PA" val="v5.1.0"/>
</p:tagLst>
</file>

<file path=ppt/tags/tag90.xml><?xml version="1.0" encoding="utf-8"?>
<p:tagLst xmlns:a="http://schemas.openxmlformats.org/drawingml/2006/main" xmlns:r="http://schemas.openxmlformats.org/officeDocument/2006/relationships" xmlns:p="http://schemas.openxmlformats.org/presentationml/2006/main">
  <p:tag name="PA" val="v5.1.0"/>
</p:tagLst>
</file>

<file path=ppt/tags/tag91.xml><?xml version="1.0" encoding="utf-8"?>
<p:tagLst xmlns:a="http://schemas.openxmlformats.org/drawingml/2006/main" xmlns:r="http://schemas.openxmlformats.org/officeDocument/2006/relationships" xmlns:p="http://schemas.openxmlformats.org/presentationml/2006/main">
  <p:tag name="PA" val="v5.1.0"/>
</p:tagLst>
</file>

<file path=ppt/tags/tag92.xml><?xml version="1.0" encoding="utf-8"?>
<p:tagLst xmlns:a="http://schemas.openxmlformats.org/drawingml/2006/main" xmlns:r="http://schemas.openxmlformats.org/officeDocument/2006/relationships" xmlns:p="http://schemas.openxmlformats.org/presentationml/2006/main">
  <p:tag name="PA" val="v5.1.0"/>
</p:tagLst>
</file>

<file path=ppt/tags/tag93.xml><?xml version="1.0" encoding="utf-8"?>
<p:tagLst xmlns:a="http://schemas.openxmlformats.org/drawingml/2006/main" xmlns:r="http://schemas.openxmlformats.org/officeDocument/2006/relationships" xmlns:p="http://schemas.openxmlformats.org/presentationml/2006/main">
  <p:tag name="PA" val="v5.1.0"/>
</p:tagLst>
</file>

<file path=ppt/tags/tag94.xml><?xml version="1.0" encoding="utf-8"?>
<p:tagLst xmlns:a="http://schemas.openxmlformats.org/drawingml/2006/main" xmlns:r="http://schemas.openxmlformats.org/officeDocument/2006/relationships" xmlns:p="http://schemas.openxmlformats.org/presentationml/2006/main">
  <p:tag name="PA" val="v5.1.0"/>
</p:tagLst>
</file>

<file path=ppt/tags/tag95.xml><?xml version="1.0" encoding="utf-8"?>
<p:tagLst xmlns:a="http://schemas.openxmlformats.org/drawingml/2006/main" xmlns:r="http://schemas.openxmlformats.org/officeDocument/2006/relationships" xmlns:p="http://schemas.openxmlformats.org/presentationml/2006/main">
  <p:tag name="PA" val="v5.1.0"/>
</p:tagLst>
</file>

<file path=ppt/tags/tag96.xml><?xml version="1.0" encoding="utf-8"?>
<p:tagLst xmlns:a="http://schemas.openxmlformats.org/drawingml/2006/main" xmlns:r="http://schemas.openxmlformats.org/officeDocument/2006/relationships" xmlns:p="http://schemas.openxmlformats.org/presentationml/2006/main">
  <p:tag name="PA" val="v5.1.0"/>
</p:tagLst>
</file>

<file path=ppt/tags/tag97.xml><?xml version="1.0" encoding="utf-8"?>
<p:tagLst xmlns:a="http://schemas.openxmlformats.org/drawingml/2006/main" xmlns:r="http://schemas.openxmlformats.org/officeDocument/2006/relationships" xmlns:p="http://schemas.openxmlformats.org/presentationml/2006/main">
  <p:tag name="PA" val="v5.1.0"/>
</p:tagLst>
</file>

<file path=ppt/tags/tag98.xml><?xml version="1.0" encoding="utf-8"?>
<p:tagLst xmlns:a="http://schemas.openxmlformats.org/drawingml/2006/main" xmlns:r="http://schemas.openxmlformats.org/officeDocument/2006/relationships" xmlns:p="http://schemas.openxmlformats.org/presentationml/2006/main">
  <p:tag name="PA" val="v5.1.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A1C32E"/>
    </a:accent1>
    <a:accent2>
      <a:srgbClr val="949494"/>
    </a:accent2>
    <a:accent3>
      <a:srgbClr val="A1C32E"/>
    </a:accent3>
    <a:accent4>
      <a:srgbClr val="949494"/>
    </a:accent4>
    <a:accent5>
      <a:srgbClr val="A1C32E"/>
    </a:accent5>
    <a:accent6>
      <a:srgbClr val="949494"/>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26</TotalTime>
  <Words>2165</Words>
  <Application>Microsoft Office PowerPoint</Application>
  <PresentationFormat>宽屏</PresentationFormat>
  <Paragraphs>298</Paragraphs>
  <Slides>27</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思源黑体 CN Light</vt:lpstr>
      <vt:lpstr>字魂36号-正文宋楷</vt:lpstr>
      <vt:lpstr>字魂59号-创粗黑</vt:lpstr>
      <vt:lpstr>字魂98号-菱方体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935</dc:title>
  <dc:creator/>
  <cp:lastModifiedBy>木 辰雨</cp:lastModifiedBy>
  <cp:revision>30</cp:revision>
  <dcterms:modified xsi:type="dcterms:W3CDTF">2020-04-01T06:09:03Z</dcterms:modified>
</cp:coreProperties>
</file>